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61" r:id="rId5"/>
  </p:sldMasterIdLst>
  <p:notesMasterIdLst>
    <p:notesMasterId r:id="rId27"/>
  </p:notesMasterIdLst>
  <p:sldIdLst>
    <p:sldId id="256" r:id="rId6"/>
    <p:sldId id="285" r:id="rId7"/>
    <p:sldId id="286" r:id="rId8"/>
    <p:sldId id="287" r:id="rId9"/>
    <p:sldId id="288" r:id="rId10"/>
    <p:sldId id="289" r:id="rId11"/>
    <p:sldId id="265" r:id="rId12"/>
    <p:sldId id="281" r:id="rId13"/>
    <p:sldId id="270" r:id="rId14"/>
    <p:sldId id="271" r:id="rId15"/>
    <p:sldId id="272" r:id="rId16"/>
    <p:sldId id="273" r:id="rId17"/>
    <p:sldId id="282" r:id="rId18"/>
    <p:sldId id="284" r:id="rId19"/>
    <p:sldId id="274" r:id="rId20"/>
    <p:sldId id="275" r:id="rId21"/>
    <p:sldId id="276" r:id="rId22"/>
    <p:sldId id="294" r:id="rId23"/>
    <p:sldId id="295" r:id="rId24"/>
    <p:sldId id="296" r:id="rId25"/>
    <p:sldId id="297" r:id="rId2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31" roundtripDataSignature="AMtx7mibHA/f7xlIcJjxFr774k4i/Yg+r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0752D7-3E2B-7A46-86C7-0BF778A1B90F}" name="Ruiter, J.H. (Joris, Student B-CE)" initials="RB" userId="S::j.h.ruiter_student.utwente.nl#ext#@drv-euros.nl::2808151f-5476-4627-b09f-21b3adf358e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0ADA12"/>
    <a:srgbClr val="FF5883"/>
    <a:srgbClr val="FF97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E3DF8A-D549-3249-045B-0C543E061437}" v="30" dt="2024-10-03T12:29:06.127"/>
    <p1510:client id="{0875A710-66E7-A62E-D865-563B302E77A0}" v="64" dt="2024-10-03T12:23:38.715"/>
    <p1510:client id="{17B51E31-5D7C-FF77-5FF6-893227D19212}" v="290" dt="2024-10-04T08:33:59.210"/>
    <p1510:client id="{41DB23E8-281E-989A-74A9-506701149302}" v="244" dt="2024-10-02T12:48:06.320"/>
    <p1510:client id="{BEF684E0-5934-85FE-679A-9AFF036F5DAB}" v="113" dt="2024-10-02T14:14:02.984"/>
    <p1510:client id="{D65DFCEE-457D-402C-B062-AB8ED9BD6AC1}" v="204" dt="2024-10-03T12:19:30.9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s, N.C.V. (Naomi, Student B-CE)" userId="S::n.c.v.ross_student.utwente.nl#ext#@drveuros1.onmicrosoft.com::19643db4-0f97-4280-9cc2-80fdc4853c27" providerId="AD" clId="Web-{02E3DF8A-D549-3249-045B-0C543E061437}"/>
    <pc:docChg chg="addSld modSld">
      <pc:chgData name="Ross, N.C.V. (Naomi, Student B-CE)" userId="S::n.c.v.ross_student.utwente.nl#ext#@drveuros1.onmicrosoft.com::19643db4-0f97-4280-9cc2-80fdc4853c27" providerId="AD" clId="Web-{02E3DF8A-D549-3249-045B-0C543E061437}" dt="2024-10-03T12:29:06.127" v="28" actId="1076"/>
      <pc:docMkLst>
        <pc:docMk/>
      </pc:docMkLst>
      <pc:sldChg chg="addSp modSp">
        <pc:chgData name="Ross, N.C.V. (Naomi, Student B-CE)" userId="S::n.c.v.ross_student.utwente.nl#ext#@drveuros1.onmicrosoft.com::19643db4-0f97-4280-9cc2-80fdc4853c27" providerId="AD" clId="Web-{02E3DF8A-D549-3249-045B-0C543E061437}" dt="2024-10-03T12:29:06.127" v="28" actId="1076"/>
        <pc:sldMkLst>
          <pc:docMk/>
          <pc:sldMk cId="2237697348" sldId="284"/>
        </pc:sldMkLst>
        <pc:spChg chg="add">
          <ac:chgData name="Ross, N.C.V. (Naomi, Student B-CE)" userId="S::n.c.v.ross_student.utwente.nl#ext#@drveuros1.onmicrosoft.com::19643db4-0f97-4280-9cc2-80fdc4853c27" providerId="AD" clId="Web-{02E3DF8A-D549-3249-045B-0C543E061437}" dt="2024-10-03T12:28:56.236" v="26"/>
          <ac:spMkLst>
            <pc:docMk/>
            <pc:sldMk cId="2237697348" sldId="284"/>
            <ac:spMk id="2" creationId="{1E055903-AA4F-D4E5-BC79-41BD31B081CB}"/>
          </ac:spMkLst>
        </pc:spChg>
        <pc:spChg chg="add mod">
          <ac:chgData name="Ross, N.C.V. (Naomi, Student B-CE)" userId="S::n.c.v.ross_student.utwente.nl#ext#@drveuros1.onmicrosoft.com::19643db4-0f97-4280-9cc2-80fdc4853c27" providerId="AD" clId="Web-{02E3DF8A-D549-3249-045B-0C543E061437}" dt="2024-10-03T12:29:06.127" v="28" actId="1076"/>
          <ac:spMkLst>
            <pc:docMk/>
            <pc:sldMk cId="2237697348" sldId="284"/>
            <ac:spMk id="4" creationId="{09B307C8-A0CE-09E8-8854-A6F5DBE258F7}"/>
          </ac:spMkLst>
        </pc:spChg>
      </pc:sldChg>
      <pc:sldChg chg="addSp modSp new">
        <pc:chgData name="Ross, N.C.V. (Naomi, Student B-CE)" userId="S::n.c.v.ross_student.utwente.nl#ext#@drveuros1.onmicrosoft.com::19643db4-0f97-4280-9cc2-80fdc4853c27" providerId="AD" clId="Web-{02E3DF8A-D549-3249-045B-0C543E061437}" dt="2024-10-03T12:25:35.104" v="25" actId="20577"/>
        <pc:sldMkLst>
          <pc:docMk/>
          <pc:sldMk cId="3823457184" sldId="296"/>
        </pc:sldMkLst>
        <pc:spChg chg="add mod">
          <ac:chgData name="Ross, N.C.V. (Naomi, Student B-CE)" userId="S::n.c.v.ross_student.utwente.nl#ext#@drveuros1.onmicrosoft.com::19643db4-0f97-4280-9cc2-80fdc4853c27" providerId="AD" clId="Web-{02E3DF8A-D549-3249-045B-0C543E061437}" dt="2024-10-03T12:25:13.307" v="4" actId="20577"/>
          <ac:spMkLst>
            <pc:docMk/>
            <pc:sldMk cId="3823457184" sldId="296"/>
            <ac:spMk id="5" creationId="{FA2581F9-C348-99C4-BF5E-B6027FF70576}"/>
          </ac:spMkLst>
        </pc:spChg>
        <pc:spChg chg="add mod">
          <ac:chgData name="Ross, N.C.V. (Naomi, Student B-CE)" userId="S::n.c.v.ross_student.utwente.nl#ext#@drveuros1.onmicrosoft.com::19643db4-0f97-4280-9cc2-80fdc4853c27" providerId="AD" clId="Web-{02E3DF8A-D549-3249-045B-0C543E061437}" dt="2024-10-03T12:25:35.104" v="25" actId="20577"/>
          <ac:spMkLst>
            <pc:docMk/>
            <pc:sldMk cId="3823457184" sldId="296"/>
            <ac:spMk id="7" creationId="{214068F2-F7C4-A390-FE2D-9AE6580FE866}"/>
          </ac:spMkLst>
        </pc:spChg>
      </pc:sldChg>
    </pc:docChg>
  </pc:docChgLst>
  <pc:docChgLst>
    <pc:chgData name="Ross, N.C.V. (Naomi, Student M-CEM,M-ME)" userId="405ad2ff-ad0d-45e8-aee9-04a1257000f0" providerId="ADAL" clId="{D65DFCEE-457D-402C-B062-AB8ED9BD6AC1}"/>
    <pc:docChg chg="undo redo custSel addSld delSld modSld sldOrd modMainMaster">
      <pc:chgData name="Ross, N.C.V. (Naomi, Student M-CEM,M-ME)" userId="405ad2ff-ad0d-45e8-aee9-04a1257000f0" providerId="ADAL" clId="{D65DFCEE-457D-402C-B062-AB8ED9BD6AC1}" dt="2024-10-03T12:19:30.922" v="2630" actId="1076"/>
      <pc:docMkLst>
        <pc:docMk/>
      </pc:docMkLst>
      <pc:sldChg chg="addSp delSp modSp mod setBg chgLayout">
        <pc:chgData name="Ross, N.C.V. (Naomi, Student M-CEM,M-ME)" userId="405ad2ff-ad0d-45e8-aee9-04a1257000f0" providerId="ADAL" clId="{D65DFCEE-457D-402C-B062-AB8ED9BD6AC1}" dt="2024-10-03T11:57:03.922" v="2443" actId="1076"/>
        <pc:sldMkLst>
          <pc:docMk/>
          <pc:sldMk cId="0" sldId="256"/>
        </pc:sldMkLst>
        <pc:spChg chg="add del mod ord">
          <ac:chgData name="Ross, N.C.V. (Naomi, Student M-CEM,M-ME)" userId="405ad2ff-ad0d-45e8-aee9-04a1257000f0" providerId="ADAL" clId="{D65DFCEE-457D-402C-B062-AB8ED9BD6AC1}" dt="2024-10-02T14:17:54.674" v="27" actId="478"/>
          <ac:spMkLst>
            <pc:docMk/>
            <pc:sldMk cId="0" sldId="256"/>
            <ac:spMk id="4" creationId="{50A922CA-D0B2-1136-319E-2E285C3DEF3C}"/>
          </ac:spMkLst>
        </pc:spChg>
        <pc:spChg chg="add del mod ord">
          <ac:chgData name="Ross, N.C.V. (Naomi, Student M-CEM,M-ME)" userId="405ad2ff-ad0d-45e8-aee9-04a1257000f0" providerId="ADAL" clId="{D65DFCEE-457D-402C-B062-AB8ED9BD6AC1}" dt="2024-10-02T14:17:53.185" v="26" actId="478"/>
          <ac:spMkLst>
            <pc:docMk/>
            <pc:sldMk cId="0" sldId="256"/>
            <ac:spMk id="5" creationId="{A83FC91D-8B58-30AE-126E-4D215007E29D}"/>
          </ac:spMkLst>
        </pc:spChg>
        <pc:spChg chg="mod">
          <ac:chgData name="Ross, N.C.V. (Naomi, Student M-CEM,M-ME)" userId="405ad2ff-ad0d-45e8-aee9-04a1257000f0" providerId="ADAL" clId="{D65DFCEE-457D-402C-B062-AB8ED9BD6AC1}" dt="2024-10-03T11:57:03.922" v="2443" actId="1076"/>
          <ac:spMkLst>
            <pc:docMk/>
            <pc:sldMk cId="0" sldId="256"/>
            <ac:spMk id="141" creationId="{00000000-0000-0000-0000-000000000000}"/>
          </ac:spMkLst>
        </pc:spChg>
        <pc:spChg chg="mod">
          <ac:chgData name="Ross, N.C.V. (Naomi, Student M-CEM,M-ME)" userId="405ad2ff-ad0d-45e8-aee9-04a1257000f0" providerId="ADAL" clId="{D65DFCEE-457D-402C-B062-AB8ED9BD6AC1}" dt="2024-10-02T14:29:12.626" v="523" actId="207"/>
          <ac:spMkLst>
            <pc:docMk/>
            <pc:sldMk cId="0" sldId="256"/>
            <ac:spMk id="142" creationId="{00000000-0000-0000-0000-000000000000}"/>
          </ac:spMkLst>
        </pc:spChg>
        <pc:picChg chg="add mod">
          <ac:chgData name="Ross, N.C.V. (Naomi, Student M-CEM,M-ME)" userId="405ad2ff-ad0d-45e8-aee9-04a1257000f0" providerId="ADAL" clId="{D65DFCEE-457D-402C-B062-AB8ED9BD6AC1}" dt="2024-10-02T18:46:51.900" v="1192" actId="1076"/>
          <ac:picMkLst>
            <pc:docMk/>
            <pc:sldMk cId="0" sldId="256"/>
            <ac:picMk id="3" creationId="{F65818DB-34D0-38F0-C15B-0B3651711879}"/>
          </ac:picMkLst>
        </pc:picChg>
        <pc:picChg chg="add del mod modCrop">
          <ac:chgData name="Ross, N.C.V. (Naomi, Student M-CEM,M-ME)" userId="405ad2ff-ad0d-45e8-aee9-04a1257000f0" providerId="ADAL" clId="{D65DFCEE-457D-402C-B062-AB8ED9BD6AC1}" dt="2024-10-03T11:56:28.122" v="2439" actId="478"/>
          <ac:picMkLst>
            <pc:docMk/>
            <pc:sldMk cId="0" sldId="256"/>
            <ac:picMk id="7" creationId="{5569D7D4-3EC1-1E11-79D3-73068B822F84}"/>
          </ac:picMkLst>
        </pc:picChg>
      </pc:sldChg>
      <pc:sldChg chg="modSp del mod">
        <pc:chgData name="Ross, N.C.V. (Naomi, Student M-CEM,M-ME)" userId="405ad2ff-ad0d-45e8-aee9-04a1257000f0" providerId="ADAL" clId="{D65DFCEE-457D-402C-B062-AB8ED9BD6AC1}" dt="2024-10-02T14:22:55.492" v="453" actId="2696"/>
        <pc:sldMkLst>
          <pc:docMk/>
          <pc:sldMk cId="0" sldId="257"/>
        </pc:sldMkLst>
        <pc:spChg chg="mod">
          <ac:chgData name="Ross, N.C.V. (Naomi, Student M-CEM,M-ME)" userId="405ad2ff-ad0d-45e8-aee9-04a1257000f0" providerId="ADAL" clId="{D65DFCEE-457D-402C-B062-AB8ED9BD6AC1}" dt="2024-10-02T14:15:13.965" v="3" actId="255"/>
          <ac:spMkLst>
            <pc:docMk/>
            <pc:sldMk cId="0" sldId="257"/>
            <ac:spMk id="149" creationId="{00000000-0000-0000-0000-000000000000}"/>
          </ac:spMkLst>
        </pc:spChg>
      </pc:sldChg>
      <pc:sldChg chg="del">
        <pc:chgData name="Ross, N.C.V. (Naomi, Student M-CEM,M-ME)" userId="405ad2ff-ad0d-45e8-aee9-04a1257000f0" providerId="ADAL" clId="{D65DFCEE-457D-402C-B062-AB8ED9BD6AC1}" dt="2024-10-02T14:24:35.971" v="476" actId="2696"/>
        <pc:sldMkLst>
          <pc:docMk/>
          <pc:sldMk cId="0" sldId="258"/>
        </pc:sldMkLst>
      </pc:sldChg>
      <pc:sldChg chg="del">
        <pc:chgData name="Ross, N.C.V. (Naomi, Student M-CEM,M-ME)" userId="405ad2ff-ad0d-45e8-aee9-04a1257000f0" providerId="ADAL" clId="{D65DFCEE-457D-402C-B062-AB8ED9BD6AC1}" dt="2024-10-02T14:24:40.537" v="477" actId="2696"/>
        <pc:sldMkLst>
          <pc:docMk/>
          <pc:sldMk cId="0" sldId="259"/>
        </pc:sldMkLst>
      </pc:sldChg>
      <pc:sldChg chg="del">
        <pc:chgData name="Ross, N.C.V. (Naomi, Student M-CEM,M-ME)" userId="405ad2ff-ad0d-45e8-aee9-04a1257000f0" providerId="ADAL" clId="{D65DFCEE-457D-402C-B062-AB8ED9BD6AC1}" dt="2024-10-02T14:24:44.125" v="478" actId="2696"/>
        <pc:sldMkLst>
          <pc:docMk/>
          <pc:sldMk cId="0" sldId="260"/>
        </pc:sldMkLst>
      </pc:sldChg>
      <pc:sldChg chg="del">
        <pc:chgData name="Ross, N.C.V. (Naomi, Student M-CEM,M-ME)" userId="405ad2ff-ad0d-45e8-aee9-04a1257000f0" providerId="ADAL" clId="{D65DFCEE-457D-402C-B062-AB8ED9BD6AC1}" dt="2024-10-02T14:25:16.150" v="486" actId="2696"/>
        <pc:sldMkLst>
          <pc:docMk/>
          <pc:sldMk cId="0" sldId="261"/>
        </pc:sldMkLst>
      </pc:sldChg>
      <pc:sldChg chg="del">
        <pc:chgData name="Ross, N.C.V. (Naomi, Student M-CEM,M-ME)" userId="405ad2ff-ad0d-45e8-aee9-04a1257000f0" providerId="ADAL" clId="{D65DFCEE-457D-402C-B062-AB8ED9BD6AC1}" dt="2024-10-02T14:26:39.843" v="503" actId="2696"/>
        <pc:sldMkLst>
          <pc:docMk/>
          <pc:sldMk cId="0" sldId="264"/>
        </pc:sldMkLst>
      </pc:sldChg>
      <pc:sldChg chg="addSp modSp mod">
        <pc:chgData name="Ross, N.C.V. (Naomi, Student M-CEM,M-ME)" userId="405ad2ff-ad0d-45e8-aee9-04a1257000f0" providerId="ADAL" clId="{D65DFCEE-457D-402C-B062-AB8ED9BD6AC1}" dt="2024-10-02T14:56:32.083" v="1068" actId="1076"/>
        <pc:sldMkLst>
          <pc:docMk/>
          <pc:sldMk cId="0" sldId="265"/>
        </pc:sldMkLst>
        <pc:spChg chg="add mod">
          <ac:chgData name="Ross, N.C.V. (Naomi, Student M-CEM,M-ME)" userId="405ad2ff-ad0d-45e8-aee9-04a1257000f0" providerId="ADAL" clId="{D65DFCEE-457D-402C-B062-AB8ED9BD6AC1}" dt="2024-10-02T14:56:32.083" v="1068" actId="1076"/>
          <ac:spMkLst>
            <pc:docMk/>
            <pc:sldMk cId="0" sldId="265"/>
            <ac:spMk id="3" creationId="{C08BED98-5ADD-86A9-E7DC-D6CC17DB7CEF}"/>
          </ac:spMkLst>
        </pc:spChg>
        <pc:spChg chg="mod">
          <ac:chgData name="Ross, N.C.V. (Naomi, Student M-CEM,M-ME)" userId="405ad2ff-ad0d-45e8-aee9-04a1257000f0" providerId="ADAL" clId="{D65DFCEE-457D-402C-B062-AB8ED9BD6AC1}" dt="2024-10-02T14:47:41.165" v="1043" actId="20577"/>
          <ac:spMkLst>
            <pc:docMk/>
            <pc:sldMk cId="0" sldId="265"/>
            <ac:spMk id="223" creationId="{00000000-0000-0000-0000-000000000000}"/>
          </ac:spMkLst>
        </pc:spChg>
        <pc:picChg chg="mod">
          <ac:chgData name="Ross, N.C.V. (Naomi, Student M-CEM,M-ME)" userId="405ad2ff-ad0d-45e8-aee9-04a1257000f0" providerId="ADAL" clId="{D65DFCEE-457D-402C-B062-AB8ED9BD6AC1}" dt="2024-10-02T14:51:02.393" v="1056" actId="1076"/>
          <ac:picMkLst>
            <pc:docMk/>
            <pc:sldMk cId="0" sldId="265"/>
            <ac:picMk id="5" creationId="{50EFB77A-2844-669E-539E-E51B416EB3F6}"/>
          </ac:picMkLst>
        </pc:picChg>
      </pc:sldChg>
      <pc:sldChg chg="modSp del mod">
        <pc:chgData name="Ross, N.C.V. (Naomi, Student M-CEM,M-ME)" userId="405ad2ff-ad0d-45e8-aee9-04a1257000f0" providerId="ADAL" clId="{D65DFCEE-457D-402C-B062-AB8ED9BD6AC1}" dt="2024-10-02T14:34:54.564" v="892" actId="2696"/>
        <pc:sldMkLst>
          <pc:docMk/>
          <pc:sldMk cId="0" sldId="266"/>
        </pc:sldMkLst>
        <pc:spChg chg="mod">
          <ac:chgData name="Ross, N.C.V. (Naomi, Student M-CEM,M-ME)" userId="405ad2ff-ad0d-45e8-aee9-04a1257000f0" providerId="ADAL" clId="{D65DFCEE-457D-402C-B062-AB8ED9BD6AC1}" dt="2024-10-02T14:26:44.364" v="505" actId="20577"/>
          <ac:spMkLst>
            <pc:docMk/>
            <pc:sldMk cId="0" sldId="266"/>
            <ac:spMk id="232" creationId="{00000000-0000-0000-0000-000000000000}"/>
          </ac:spMkLst>
        </pc:spChg>
      </pc:sldChg>
      <pc:sldChg chg="modSp mod">
        <pc:chgData name="Ross, N.C.V. (Naomi, Student M-CEM,M-ME)" userId="405ad2ff-ad0d-45e8-aee9-04a1257000f0" providerId="ADAL" clId="{D65DFCEE-457D-402C-B062-AB8ED9BD6AC1}" dt="2024-10-02T14:57:45.054" v="1074" actId="12"/>
        <pc:sldMkLst>
          <pc:docMk/>
          <pc:sldMk cId="0" sldId="271"/>
        </pc:sldMkLst>
        <pc:spChg chg="mod">
          <ac:chgData name="Ross, N.C.V. (Naomi, Student M-CEM,M-ME)" userId="405ad2ff-ad0d-45e8-aee9-04a1257000f0" providerId="ADAL" clId="{D65DFCEE-457D-402C-B062-AB8ED9BD6AC1}" dt="2024-10-02T14:57:09.561" v="1072" actId="20577"/>
          <ac:spMkLst>
            <pc:docMk/>
            <pc:sldMk cId="0" sldId="271"/>
            <ac:spMk id="273" creationId="{00000000-0000-0000-0000-000000000000}"/>
          </ac:spMkLst>
        </pc:spChg>
        <pc:spChg chg="mod">
          <ac:chgData name="Ross, N.C.V. (Naomi, Student M-CEM,M-ME)" userId="405ad2ff-ad0d-45e8-aee9-04a1257000f0" providerId="ADAL" clId="{D65DFCEE-457D-402C-B062-AB8ED9BD6AC1}" dt="2024-10-02T14:57:45.054" v="1074" actId="12"/>
          <ac:spMkLst>
            <pc:docMk/>
            <pc:sldMk cId="0" sldId="271"/>
            <ac:spMk id="274" creationId="{00000000-0000-0000-0000-000000000000}"/>
          </ac:spMkLst>
        </pc:spChg>
      </pc:sldChg>
      <pc:sldChg chg="modSp mod">
        <pc:chgData name="Ross, N.C.V. (Naomi, Student M-CEM,M-ME)" userId="405ad2ff-ad0d-45e8-aee9-04a1257000f0" providerId="ADAL" clId="{D65DFCEE-457D-402C-B062-AB8ED9BD6AC1}" dt="2024-10-02T14:58:58.278" v="1101" actId="20577"/>
        <pc:sldMkLst>
          <pc:docMk/>
          <pc:sldMk cId="0" sldId="272"/>
        </pc:sldMkLst>
        <pc:spChg chg="mod">
          <ac:chgData name="Ross, N.C.V. (Naomi, Student M-CEM,M-ME)" userId="405ad2ff-ad0d-45e8-aee9-04a1257000f0" providerId="ADAL" clId="{D65DFCEE-457D-402C-B062-AB8ED9BD6AC1}" dt="2024-10-02T14:58:58.278" v="1101" actId="20577"/>
          <ac:spMkLst>
            <pc:docMk/>
            <pc:sldMk cId="0" sldId="272"/>
            <ac:spMk id="283" creationId="{00000000-0000-0000-0000-000000000000}"/>
          </ac:spMkLst>
        </pc:spChg>
      </pc:sldChg>
      <pc:sldChg chg="modSp mod ord">
        <pc:chgData name="Ross, N.C.V. (Naomi, Student M-CEM,M-ME)" userId="405ad2ff-ad0d-45e8-aee9-04a1257000f0" providerId="ADAL" clId="{D65DFCEE-457D-402C-B062-AB8ED9BD6AC1}" dt="2024-10-03T11:08:26.078" v="1193" actId="12"/>
        <pc:sldMkLst>
          <pc:docMk/>
          <pc:sldMk cId="0" sldId="273"/>
        </pc:sldMkLst>
        <pc:spChg chg="mod">
          <ac:chgData name="Ross, N.C.V. (Naomi, Student M-CEM,M-ME)" userId="405ad2ff-ad0d-45e8-aee9-04a1257000f0" providerId="ADAL" clId="{D65DFCEE-457D-402C-B062-AB8ED9BD6AC1}" dt="2024-10-03T11:08:26.078" v="1193" actId="12"/>
          <ac:spMkLst>
            <pc:docMk/>
            <pc:sldMk cId="0" sldId="273"/>
            <ac:spMk id="288" creationId="{00000000-0000-0000-0000-000000000000}"/>
          </ac:spMkLst>
        </pc:spChg>
        <pc:spChg chg="mod">
          <ac:chgData name="Ross, N.C.V. (Naomi, Student M-CEM,M-ME)" userId="405ad2ff-ad0d-45e8-aee9-04a1257000f0" providerId="ADAL" clId="{D65DFCEE-457D-402C-B062-AB8ED9BD6AC1}" dt="2024-10-02T15:08:22.172" v="1188" actId="20577"/>
          <ac:spMkLst>
            <pc:docMk/>
            <pc:sldMk cId="0" sldId="273"/>
            <ac:spMk id="291" creationId="{00000000-0000-0000-0000-000000000000}"/>
          </ac:spMkLst>
        </pc:spChg>
      </pc:sldChg>
      <pc:sldChg chg="modSp mod">
        <pc:chgData name="Ross, N.C.V. (Naomi, Student M-CEM,M-ME)" userId="405ad2ff-ad0d-45e8-aee9-04a1257000f0" providerId="ADAL" clId="{D65DFCEE-457D-402C-B062-AB8ED9BD6AC1}" dt="2024-10-03T11:23:39.376" v="1259" actId="20577"/>
        <pc:sldMkLst>
          <pc:docMk/>
          <pc:sldMk cId="0" sldId="274"/>
        </pc:sldMkLst>
        <pc:spChg chg="mod">
          <ac:chgData name="Ross, N.C.V. (Naomi, Student M-CEM,M-ME)" userId="405ad2ff-ad0d-45e8-aee9-04a1257000f0" providerId="ADAL" clId="{D65DFCEE-457D-402C-B062-AB8ED9BD6AC1}" dt="2024-10-03T11:23:39.376" v="1259" actId="20577"/>
          <ac:spMkLst>
            <pc:docMk/>
            <pc:sldMk cId="0" sldId="274"/>
            <ac:spMk id="296" creationId="{00000000-0000-0000-0000-000000000000}"/>
          </ac:spMkLst>
        </pc:spChg>
        <pc:spChg chg="mod">
          <ac:chgData name="Ross, N.C.V. (Naomi, Student M-CEM,M-ME)" userId="405ad2ff-ad0d-45e8-aee9-04a1257000f0" providerId="ADAL" clId="{D65DFCEE-457D-402C-B062-AB8ED9BD6AC1}" dt="2024-10-03T11:11:49.161" v="1236" actId="12"/>
          <ac:spMkLst>
            <pc:docMk/>
            <pc:sldMk cId="0" sldId="274"/>
            <ac:spMk id="297" creationId="{00000000-0000-0000-0000-000000000000}"/>
          </ac:spMkLst>
        </pc:spChg>
      </pc:sldChg>
      <pc:sldChg chg="modSp mod">
        <pc:chgData name="Ross, N.C.V. (Naomi, Student M-CEM,M-ME)" userId="405ad2ff-ad0d-45e8-aee9-04a1257000f0" providerId="ADAL" clId="{D65DFCEE-457D-402C-B062-AB8ED9BD6AC1}" dt="2024-10-03T11:41:54.898" v="2187" actId="1076"/>
        <pc:sldMkLst>
          <pc:docMk/>
          <pc:sldMk cId="0" sldId="275"/>
        </pc:sldMkLst>
        <pc:spChg chg="mod">
          <ac:chgData name="Ross, N.C.V. (Naomi, Student M-CEM,M-ME)" userId="405ad2ff-ad0d-45e8-aee9-04a1257000f0" providerId="ADAL" clId="{D65DFCEE-457D-402C-B062-AB8ED9BD6AC1}" dt="2024-10-03T11:41:52.340" v="2186" actId="404"/>
          <ac:spMkLst>
            <pc:docMk/>
            <pc:sldMk cId="0" sldId="275"/>
            <ac:spMk id="307" creationId="{00000000-0000-0000-0000-000000000000}"/>
          </ac:spMkLst>
        </pc:spChg>
        <pc:picChg chg="mod">
          <ac:chgData name="Ross, N.C.V. (Naomi, Student M-CEM,M-ME)" userId="405ad2ff-ad0d-45e8-aee9-04a1257000f0" providerId="ADAL" clId="{D65DFCEE-457D-402C-B062-AB8ED9BD6AC1}" dt="2024-10-03T11:41:54.898" v="2187" actId="1076"/>
          <ac:picMkLst>
            <pc:docMk/>
            <pc:sldMk cId="0" sldId="275"/>
            <ac:picMk id="2" creationId="{29696220-1085-79FE-EF87-B7C09D411789}"/>
          </ac:picMkLst>
        </pc:picChg>
      </pc:sldChg>
      <pc:sldChg chg="modSp mod">
        <pc:chgData name="Ross, N.C.V. (Naomi, Student M-CEM,M-ME)" userId="405ad2ff-ad0d-45e8-aee9-04a1257000f0" providerId="ADAL" clId="{D65DFCEE-457D-402C-B062-AB8ED9BD6AC1}" dt="2024-10-03T11:44:24.544" v="2216" actId="1076"/>
        <pc:sldMkLst>
          <pc:docMk/>
          <pc:sldMk cId="0" sldId="276"/>
        </pc:sldMkLst>
        <pc:spChg chg="mod">
          <ac:chgData name="Ross, N.C.V. (Naomi, Student M-CEM,M-ME)" userId="405ad2ff-ad0d-45e8-aee9-04a1257000f0" providerId="ADAL" clId="{D65DFCEE-457D-402C-B062-AB8ED9BD6AC1}" dt="2024-10-03T11:43:58.297" v="2213" actId="14100"/>
          <ac:spMkLst>
            <pc:docMk/>
            <pc:sldMk cId="0" sldId="276"/>
            <ac:spMk id="313" creationId="{00000000-0000-0000-0000-000000000000}"/>
          </ac:spMkLst>
        </pc:spChg>
        <pc:spChg chg="mod">
          <ac:chgData name="Ross, N.C.V. (Naomi, Student M-CEM,M-ME)" userId="405ad2ff-ad0d-45e8-aee9-04a1257000f0" providerId="ADAL" clId="{D65DFCEE-457D-402C-B062-AB8ED9BD6AC1}" dt="2024-10-03T11:44:19.156" v="2215" actId="12"/>
          <ac:spMkLst>
            <pc:docMk/>
            <pc:sldMk cId="0" sldId="276"/>
            <ac:spMk id="314" creationId="{00000000-0000-0000-0000-000000000000}"/>
          </ac:spMkLst>
        </pc:spChg>
        <pc:picChg chg="mod">
          <ac:chgData name="Ross, N.C.V. (Naomi, Student M-CEM,M-ME)" userId="405ad2ff-ad0d-45e8-aee9-04a1257000f0" providerId="ADAL" clId="{D65DFCEE-457D-402C-B062-AB8ED9BD6AC1}" dt="2024-10-03T11:44:24.544" v="2216" actId="1076"/>
          <ac:picMkLst>
            <pc:docMk/>
            <pc:sldMk cId="0" sldId="276"/>
            <ac:picMk id="317" creationId="{00000000-0000-0000-0000-000000000000}"/>
          </ac:picMkLst>
        </pc:picChg>
      </pc:sldChg>
      <pc:sldChg chg="del">
        <pc:chgData name="Ross, N.C.V. (Naomi, Student M-CEM,M-ME)" userId="405ad2ff-ad0d-45e8-aee9-04a1257000f0" providerId="ADAL" clId="{D65DFCEE-457D-402C-B062-AB8ED9BD6AC1}" dt="2024-10-03T11:47:34.652" v="2389" actId="2696"/>
        <pc:sldMkLst>
          <pc:docMk/>
          <pc:sldMk cId="0" sldId="277"/>
        </pc:sldMkLst>
      </pc:sldChg>
      <pc:sldChg chg="modSp del mod">
        <pc:chgData name="Ross, N.C.V. (Naomi, Student M-CEM,M-ME)" userId="405ad2ff-ad0d-45e8-aee9-04a1257000f0" providerId="ADAL" clId="{D65DFCEE-457D-402C-B062-AB8ED9BD6AC1}" dt="2024-10-03T11:48:55.998" v="2405" actId="2696"/>
        <pc:sldMkLst>
          <pc:docMk/>
          <pc:sldMk cId="0" sldId="278"/>
        </pc:sldMkLst>
        <pc:picChg chg="mod modCrop">
          <ac:chgData name="Ross, N.C.V. (Naomi, Student M-CEM,M-ME)" userId="405ad2ff-ad0d-45e8-aee9-04a1257000f0" providerId="ADAL" clId="{D65DFCEE-457D-402C-B062-AB8ED9BD6AC1}" dt="2024-10-03T11:48:30.225" v="2401" actId="1076"/>
          <ac:picMkLst>
            <pc:docMk/>
            <pc:sldMk cId="0" sldId="278"/>
            <ac:picMk id="335" creationId="{00000000-0000-0000-0000-000000000000}"/>
          </ac:picMkLst>
        </pc:picChg>
      </pc:sldChg>
      <pc:sldChg chg="modSp del mod">
        <pc:chgData name="Ross, N.C.V. (Naomi, Student M-CEM,M-ME)" userId="405ad2ff-ad0d-45e8-aee9-04a1257000f0" providerId="ADAL" clId="{D65DFCEE-457D-402C-B062-AB8ED9BD6AC1}" dt="2024-10-02T14:47:09.902" v="1029" actId="2696"/>
        <pc:sldMkLst>
          <pc:docMk/>
          <pc:sldMk cId="1771168170" sldId="280"/>
        </pc:sldMkLst>
        <pc:spChg chg="mod">
          <ac:chgData name="Ross, N.C.V. (Naomi, Student M-CEM,M-ME)" userId="405ad2ff-ad0d-45e8-aee9-04a1257000f0" providerId="ADAL" clId="{D65DFCEE-457D-402C-B062-AB8ED9BD6AC1}" dt="2024-10-02T14:36:23.250" v="905" actId="20577"/>
          <ac:spMkLst>
            <pc:docMk/>
            <pc:sldMk cId="1771168170" sldId="280"/>
            <ac:spMk id="3" creationId="{E10EE557-09B5-93EE-7ED7-DECF1244650F}"/>
          </ac:spMkLst>
        </pc:spChg>
        <pc:spChg chg="mod">
          <ac:chgData name="Ross, N.C.V. (Naomi, Student M-CEM,M-ME)" userId="405ad2ff-ad0d-45e8-aee9-04a1257000f0" providerId="ADAL" clId="{D65DFCEE-457D-402C-B062-AB8ED9BD6AC1}" dt="2024-10-02T14:37:42.197" v="927" actId="20577"/>
          <ac:spMkLst>
            <pc:docMk/>
            <pc:sldMk cId="1771168170" sldId="280"/>
            <ac:spMk id="232" creationId="{00000000-0000-0000-0000-000000000000}"/>
          </ac:spMkLst>
        </pc:spChg>
        <pc:picChg chg="mod">
          <ac:chgData name="Ross, N.C.V. (Naomi, Student M-CEM,M-ME)" userId="405ad2ff-ad0d-45e8-aee9-04a1257000f0" providerId="ADAL" clId="{D65DFCEE-457D-402C-B062-AB8ED9BD6AC1}" dt="2024-10-02T14:37:40.848" v="922" actId="1076"/>
          <ac:picMkLst>
            <pc:docMk/>
            <pc:sldMk cId="1771168170" sldId="280"/>
            <ac:picMk id="6" creationId="{25DE9E67-2205-6C11-E362-C4758CA626E6}"/>
          </ac:picMkLst>
        </pc:picChg>
        <pc:picChg chg="mod">
          <ac:chgData name="Ross, N.C.V. (Naomi, Student M-CEM,M-ME)" userId="405ad2ff-ad0d-45e8-aee9-04a1257000f0" providerId="ADAL" clId="{D65DFCEE-457D-402C-B062-AB8ED9BD6AC1}" dt="2024-10-02T14:37:41.204" v="924" actId="1076"/>
          <ac:picMkLst>
            <pc:docMk/>
            <pc:sldMk cId="1771168170" sldId="280"/>
            <ac:picMk id="7" creationId="{BA5A43F8-A187-5A6C-3EC6-BE295EEE2EBF}"/>
          </ac:picMkLst>
        </pc:picChg>
        <pc:picChg chg="mod">
          <ac:chgData name="Ross, N.C.V. (Naomi, Student M-CEM,M-ME)" userId="405ad2ff-ad0d-45e8-aee9-04a1257000f0" providerId="ADAL" clId="{D65DFCEE-457D-402C-B062-AB8ED9BD6AC1}" dt="2024-10-02T14:37:41.384" v="925" actId="1076"/>
          <ac:picMkLst>
            <pc:docMk/>
            <pc:sldMk cId="1771168170" sldId="280"/>
            <ac:picMk id="8" creationId="{CE0D33B8-2323-2601-60C3-79E32D1774C8}"/>
          </ac:picMkLst>
        </pc:picChg>
      </pc:sldChg>
      <pc:sldChg chg="delSp modSp mod">
        <pc:chgData name="Ross, N.C.V. (Naomi, Student M-CEM,M-ME)" userId="405ad2ff-ad0d-45e8-aee9-04a1257000f0" providerId="ADAL" clId="{D65DFCEE-457D-402C-B062-AB8ED9BD6AC1}" dt="2024-10-02T14:56:40.724" v="1069" actId="1076"/>
        <pc:sldMkLst>
          <pc:docMk/>
          <pc:sldMk cId="286039604" sldId="281"/>
        </pc:sldMkLst>
        <pc:spChg chg="del">
          <ac:chgData name="Ross, N.C.V. (Naomi, Student M-CEM,M-ME)" userId="405ad2ff-ad0d-45e8-aee9-04a1257000f0" providerId="ADAL" clId="{D65DFCEE-457D-402C-B062-AB8ED9BD6AC1}" dt="2024-10-02T14:49:40.983" v="1051" actId="478"/>
          <ac:spMkLst>
            <pc:docMk/>
            <pc:sldMk cId="286039604" sldId="281"/>
            <ac:spMk id="229" creationId="{00000000-0000-0000-0000-000000000000}"/>
          </ac:spMkLst>
        </pc:spChg>
        <pc:spChg chg="mod">
          <ac:chgData name="Ross, N.C.V. (Naomi, Student M-CEM,M-ME)" userId="405ad2ff-ad0d-45e8-aee9-04a1257000f0" providerId="ADAL" clId="{D65DFCEE-457D-402C-B062-AB8ED9BD6AC1}" dt="2024-10-02T14:48:04.531" v="1046" actId="20577"/>
          <ac:spMkLst>
            <pc:docMk/>
            <pc:sldMk cId="286039604" sldId="281"/>
            <ac:spMk id="232" creationId="{00000000-0000-0000-0000-000000000000}"/>
          </ac:spMkLst>
        </pc:spChg>
        <pc:spChg chg="mod">
          <ac:chgData name="Ross, N.C.V. (Naomi, Student M-CEM,M-ME)" userId="405ad2ff-ad0d-45e8-aee9-04a1257000f0" providerId="ADAL" clId="{D65DFCEE-457D-402C-B062-AB8ED9BD6AC1}" dt="2024-10-02T14:56:40.724" v="1069" actId="1076"/>
          <ac:spMkLst>
            <pc:docMk/>
            <pc:sldMk cId="286039604" sldId="281"/>
            <ac:spMk id="233" creationId="{00000000-0000-0000-0000-000000000000}"/>
          </ac:spMkLst>
        </pc:spChg>
      </pc:sldChg>
      <pc:sldChg chg="addSp delSp modSp mod">
        <pc:chgData name="Ross, N.C.V. (Naomi, Student M-CEM,M-ME)" userId="405ad2ff-ad0d-45e8-aee9-04a1257000f0" providerId="ADAL" clId="{D65DFCEE-457D-402C-B062-AB8ED9BD6AC1}" dt="2024-10-02T15:07:52.536" v="1174" actId="12"/>
        <pc:sldMkLst>
          <pc:docMk/>
          <pc:sldMk cId="482920370" sldId="282"/>
        </pc:sldMkLst>
        <pc:spChg chg="add del mod">
          <ac:chgData name="Ross, N.C.V. (Naomi, Student M-CEM,M-ME)" userId="405ad2ff-ad0d-45e8-aee9-04a1257000f0" providerId="ADAL" clId="{D65DFCEE-457D-402C-B062-AB8ED9BD6AC1}" dt="2024-10-02T15:07:15.576" v="1168"/>
          <ac:spMkLst>
            <pc:docMk/>
            <pc:sldMk cId="482920370" sldId="282"/>
            <ac:spMk id="3" creationId="{ED8FB05F-3A9B-A116-9B89-96C2142FE5E0}"/>
          </ac:spMkLst>
        </pc:spChg>
        <pc:spChg chg="mod">
          <ac:chgData name="Ross, N.C.V. (Naomi, Student M-CEM,M-ME)" userId="405ad2ff-ad0d-45e8-aee9-04a1257000f0" providerId="ADAL" clId="{D65DFCEE-457D-402C-B062-AB8ED9BD6AC1}" dt="2024-10-02T15:06:11.279" v="1138" actId="20577"/>
          <ac:spMkLst>
            <pc:docMk/>
            <pc:sldMk cId="482920370" sldId="282"/>
            <ac:spMk id="6" creationId="{6DA60A67-9123-5947-20ED-C4D74E43CFB1}"/>
          </ac:spMkLst>
        </pc:spChg>
        <pc:spChg chg="add del mod">
          <ac:chgData name="Ross, N.C.V. (Naomi, Student M-CEM,M-ME)" userId="405ad2ff-ad0d-45e8-aee9-04a1257000f0" providerId="ADAL" clId="{D65DFCEE-457D-402C-B062-AB8ED9BD6AC1}" dt="2024-10-02T15:07:15.577" v="1170"/>
          <ac:spMkLst>
            <pc:docMk/>
            <pc:sldMk cId="482920370" sldId="282"/>
            <ac:spMk id="7" creationId="{F00DB541-49DC-33F9-1456-17209421C823}"/>
          </ac:spMkLst>
        </pc:spChg>
        <pc:spChg chg="add mod">
          <ac:chgData name="Ross, N.C.V. (Naomi, Student M-CEM,M-ME)" userId="405ad2ff-ad0d-45e8-aee9-04a1257000f0" providerId="ADAL" clId="{D65DFCEE-457D-402C-B062-AB8ED9BD6AC1}" dt="2024-10-02T15:07:52.536" v="1174" actId="12"/>
          <ac:spMkLst>
            <pc:docMk/>
            <pc:sldMk cId="482920370" sldId="282"/>
            <ac:spMk id="8" creationId="{79960235-0EDA-66E4-C723-5246791FCFD8}"/>
          </ac:spMkLst>
        </pc:spChg>
        <pc:picChg chg="add del mod">
          <ac:chgData name="Ross, N.C.V. (Naomi, Student M-CEM,M-ME)" userId="405ad2ff-ad0d-45e8-aee9-04a1257000f0" providerId="ADAL" clId="{D65DFCEE-457D-402C-B062-AB8ED9BD6AC1}" dt="2024-10-02T15:07:02.460" v="1160" actId="21"/>
          <ac:picMkLst>
            <pc:docMk/>
            <pc:sldMk cId="482920370" sldId="282"/>
            <ac:picMk id="5" creationId="{35AC3F8C-6EAB-92DC-D8A1-693439F564F2}"/>
          </ac:picMkLst>
        </pc:picChg>
      </pc:sldChg>
      <pc:sldChg chg="modSp mod">
        <pc:chgData name="Ross, N.C.V. (Naomi, Student M-CEM,M-ME)" userId="405ad2ff-ad0d-45e8-aee9-04a1257000f0" providerId="ADAL" clId="{D65DFCEE-457D-402C-B062-AB8ED9BD6AC1}" dt="2024-10-03T11:42:24.966" v="2193" actId="1076"/>
        <pc:sldMkLst>
          <pc:docMk/>
          <pc:sldMk cId="1383539487" sldId="283"/>
        </pc:sldMkLst>
        <pc:spChg chg="mod">
          <ac:chgData name="Ross, N.C.V. (Naomi, Student M-CEM,M-ME)" userId="405ad2ff-ad0d-45e8-aee9-04a1257000f0" providerId="ADAL" clId="{D65DFCEE-457D-402C-B062-AB8ED9BD6AC1}" dt="2024-10-03T11:37:34.302" v="2089" actId="1036"/>
          <ac:spMkLst>
            <pc:docMk/>
            <pc:sldMk cId="1383539487" sldId="283"/>
            <ac:spMk id="307" creationId="{00000000-0000-0000-0000-000000000000}"/>
          </ac:spMkLst>
        </pc:spChg>
        <pc:picChg chg="mod">
          <ac:chgData name="Ross, N.C.V. (Naomi, Student M-CEM,M-ME)" userId="405ad2ff-ad0d-45e8-aee9-04a1257000f0" providerId="ADAL" clId="{D65DFCEE-457D-402C-B062-AB8ED9BD6AC1}" dt="2024-10-03T11:42:24.966" v="2193" actId="1076"/>
          <ac:picMkLst>
            <pc:docMk/>
            <pc:sldMk cId="1383539487" sldId="283"/>
            <ac:picMk id="308" creationId="{00000000-0000-0000-0000-000000000000}"/>
          </ac:picMkLst>
        </pc:picChg>
      </pc:sldChg>
      <pc:sldChg chg="modSp mod">
        <pc:chgData name="Ross, N.C.V. (Naomi, Student M-CEM,M-ME)" userId="405ad2ff-ad0d-45e8-aee9-04a1257000f0" providerId="ADAL" clId="{D65DFCEE-457D-402C-B062-AB8ED9BD6AC1}" dt="2024-10-03T11:09:32.701" v="1235" actId="20577"/>
        <pc:sldMkLst>
          <pc:docMk/>
          <pc:sldMk cId="2237697348" sldId="284"/>
        </pc:sldMkLst>
        <pc:spChg chg="mod">
          <ac:chgData name="Ross, N.C.V. (Naomi, Student M-CEM,M-ME)" userId="405ad2ff-ad0d-45e8-aee9-04a1257000f0" providerId="ADAL" clId="{D65DFCEE-457D-402C-B062-AB8ED9BD6AC1}" dt="2024-10-03T11:09:32.701" v="1235" actId="20577"/>
          <ac:spMkLst>
            <pc:docMk/>
            <pc:sldMk cId="2237697348" sldId="284"/>
            <ac:spMk id="6" creationId="{6DA60A67-9123-5947-20ED-C4D74E43CFB1}"/>
          </ac:spMkLst>
        </pc:spChg>
        <pc:picChg chg="mod">
          <ac:chgData name="Ross, N.C.V. (Naomi, Student M-CEM,M-ME)" userId="405ad2ff-ad0d-45e8-aee9-04a1257000f0" providerId="ADAL" clId="{D65DFCEE-457D-402C-B062-AB8ED9BD6AC1}" dt="2024-10-02T15:09:03.222" v="1190" actId="1076"/>
          <ac:picMkLst>
            <pc:docMk/>
            <pc:sldMk cId="2237697348" sldId="284"/>
            <ac:picMk id="3" creationId="{C370CC2C-CD4E-71D1-B64D-712D25687A5D}"/>
          </ac:picMkLst>
        </pc:picChg>
      </pc:sldChg>
      <pc:sldChg chg="addSp delSp modSp new mod">
        <pc:chgData name="Ross, N.C.V. (Naomi, Student M-CEM,M-ME)" userId="405ad2ff-ad0d-45e8-aee9-04a1257000f0" providerId="ADAL" clId="{D65DFCEE-457D-402C-B062-AB8ED9BD6AC1}" dt="2024-10-03T11:09:20.328" v="1220" actId="1035"/>
        <pc:sldMkLst>
          <pc:docMk/>
          <pc:sldMk cId="2371884794" sldId="285"/>
        </pc:sldMkLst>
        <pc:spChg chg="mod">
          <ac:chgData name="Ross, N.C.V. (Naomi, Student M-CEM,M-ME)" userId="405ad2ff-ad0d-45e8-aee9-04a1257000f0" providerId="ADAL" clId="{D65DFCEE-457D-402C-B062-AB8ED9BD6AC1}" dt="2024-10-02T14:18:47.826" v="82" actId="1035"/>
          <ac:spMkLst>
            <pc:docMk/>
            <pc:sldMk cId="2371884794" sldId="285"/>
            <ac:spMk id="2" creationId="{BF28710C-E336-CA46-BED3-5FC97D81C913}"/>
          </ac:spMkLst>
        </pc:spChg>
        <pc:spChg chg="add del mod">
          <ac:chgData name="Ross, N.C.V. (Naomi, Student M-CEM,M-ME)" userId="405ad2ff-ad0d-45e8-aee9-04a1257000f0" providerId="ADAL" clId="{D65DFCEE-457D-402C-B062-AB8ED9BD6AC1}" dt="2024-10-02T14:19:33.288" v="107" actId="478"/>
          <ac:spMkLst>
            <pc:docMk/>
            <pc:sldMk cId="2371884794" sldId="285"/>
            <ac:spMk id="3" creationId="{81F6F2B3-7E5D-31A3-0299-5DB55C16E575}"/>
          </ac:spMkLst>
        </pc:spChg>
        <pc:spChg chg="add mod">
          <ac:chgData name="Ross, N.C.V. (Naomi, Student M-CEM,M-ME)" userId="405ad2ff-ad0d-45e8-aee9-04a1257000f0" providerId="ADAL" clId="{D65DFCEE-457D-402C-B062-AB8ED9BD6AC1}" dt="2024-10-03T11:09:20.328" v="1220" actId="1035"/>
          <ac:spMkLst>
            <pc:docMk/>
            <pc:sldMk cId="2371884794" sldId="285"/>
            <ac:spMk id="4" creationId="{D9C5DDAF-006A-C107-0D4B-B0D8A04158B4}"/>
          </ac:spMkLst>
        </pc:spChg>
      </pc:sldChg>
      <pc:sldChg chg="new del">
        <pc:chgData name="Ross, N.C.V. (Naomi, Student M-CEM,M-ME)" userId="405ad2ff-ad0d-45e8-aee9-04a1257000f0" providerId="ADAL" clId="{D65DFCEE-457D-402C-B062-AB8ED9BD6AC1}" dt="2024-10-02T14:21:33.859" v="267" actId="680"/>
        <pc:sldMkLst>
          <pc:docMk/>
          <pc:sldMk cId="2439737742" sldId="286"/>
        </pc:sldMkLst>
      </pc:sldChg>
      <pc:sldChg chg="addSp delSp modSp add mod">
        <pc:chgData name="Ross, N.C.V. (Naomi, Student M-CEM,M-ME)" userId="405ad2ff-ad0d-45e8-aee9-04a1257000f0" providerId="ADAL" clId="{D65DFCEE-457D-402C-B062-AB8ED9BD6AC1}" dt="2024-10-02T14:22:58.153" v="456" actId="20577"/>
        <pc:sldMkLst>
          <pc:docMk/>
          <pc:sldMk cId="2558813706" sldId="286"/>
        </pc:sldMkLst>
        <pc:spChg chg="mod">
          <ac:chgData name="Ross, N.C.V. (Naomi, Student M-CEM,M-ME)" userId="405ad2ff-ad0d-45e8-aee9-04a1257000f0" providerId="ADAL" clId="{D65DFCEE-457D-402C-B062-AB8ED9BD6AC1}" dt="2024-10-02T14:22:58.153" v="456" actId="20577"/>
          <ac:spMkLst>
            <pc:docMk/>
            <pc:sldMk cId="2558813706" sldId="286"/>
            <ac:spMk id="2" creationId="{BF28710C-E336-CA46-BED3-5FC97D81C913}"/>
          </ac:spMkLst>
        </pc:spChg>
        <pc:spChg chg="mod">
          <ac:chgData name="Ross, N.C.V. (Naomi, Student M-CEM,M-ME)" userId="405ad2ff-ad0d-45e8-aee9-04a1257000f0" providerId="ADAL" clId="{D65DFCEE-457D-402C-B062-AB8ED9BD6AC1}" dt="2024-10-02T14:22:36.759" v="451" actId="20577"/>
          <ac:spMkLst>
            <pc:docMk/>
            <pc:sldMk cId="2558813706" sldId="286"/>
            <ac:spMk id="4" creationId="{D9C5DDAF-006A-C107-0D4B-B0D8A04158B4}"/>
          </ac:spMkLst>
        </pc:spChg>
        <pc:spChg chg="add del mod">
          <ac:chgData name="Ross, N.C.V. (Naomi, Student M-CEM,M-ME)" userId="405ad2ff-ad0d-45e8-aee9-04a1257000f0" providerId="ADAL" clId="{D65DFCEE-457D-402C-B062-AB8ED9BD6AC1}" dt="2024-10-02T14:22:39.866" v="452" actId="478"/>
          <ac:spMkLst>
            <pc:docMk/>
            <pc:sldMk cId="2558813706" sldId="286"/>
            <ac:spMk id="5" creationId="{D8DD42E4-8237-E047-CA30-B27B322A0345}"/>
          </ac:spMkLst>
        </pc:spChg>
      </pc:sldChg>
      <pc:sldChg chg="addSp delSp modSp add del mod">
        <pc:chgData name="Ross, N.C.V. (Naomi, Student M-CEM,M-ME)" userId="405ad2ff-ad0d-45e8-aee9-04a1257000f0" providerId="ADAL" clId="{D65DFCEE-457D-402C-B062-AB8ED9BD6AC1}" dt="2024-10-03T11:57:30.125" v="2450" actId="1076"/>
        <pc:sldMkLst>
          <pc:docMk/>
          <pc:sldMk cId="3087936745" sldId="287"/>
        </pc:sldMkLst>
        <pc:spChg chg="mod">
          <ac:chgData name="Ross, N.C.V. (Naomi, Student M-CEM,M-ME)" userId="405ad2ff-ad0d-45e8-aee9-04a1257000f0" providerId="ADAL" clId="{D65DFCEE-457D-402C-B062-AB8ED9BD6AC1}" dt="2024-10-02T14:23:32.061" v="470" actId="20577"/>
          <ac:spMkLst>
            <pc:docMk/>
            <pc:sldMk cId="3087936745" sldId="287"/>
            <ac:spMk id="2" creationId="{BF28710C-E336-CA46-BED3-5FC97D81C913}"/>
          </ac:spMkLst>
        </pc:spChg>
        <pc:spChg chg="del">
          <ac:chgData name="Ross, N.C.V. (Naomi, Student M-CEM,M-ME)" userId="405ad2ff-ad0d-45e8-aee9-04a1257000f0" providerId="ADAL" clId="{D65DFCEE-457D-402C-B062-AB8ED9BD6AC1}" dt="2024-10-02T14:23:15.905" v="467" actId="478"/>
          <ac:spMkLst>
            <pc:docMk/>
            <pc:sldMk cId="3087936745" sldId="287"/>
            <ac:spMk id="4" creationId="{D9C5DDAF-006A-C107-0D4B-B0D8A04158B4}"/>
          </ac:spMkLst>
        </pc:spChg>
        <pc:picChg chg="add mod modCrop">
          <ac:chgData name="Ross, N.C.V. (Naomi, Student M-CEM,M-ME)" userId="405ad2ff-ad0d-45e8-aee9-04a1257000f0" providerId="ADAL" clId="{D65DFCEE-457D-402C-B062-AB8ED9BD6AC1}" dt="2024-10-03T11:57:30.125" v="2450" actId="1076"/>
          <ac:picMkLst>
            <pc:docMk/>
            <pc:sldMk cId="3087936745" sldId="287"/>
            <ac:picMk id="3" creationId="{359D0AC1-8857-2F9A-767E-94E15B9DA4F6}"/>
          </ac:picMkLst>
        </pc:picChg>
      </pc:sldChg>
      <pc:sldChg chg="addSp delSp modSp add mod">
        <pc:chgData name="Ross, N.C.V. (Naomi, Student M-CEM,M-ME)" userId="405ad2ff-ad0d-45e8-aee9-04a1257000f0" providerId="ADAL" clId="{D65DFCEE-457D-402C-B062-AB8ED9BD6AC1}" dt="2024-10-03T12:19:30.922" v="2630" actId="1076"/>
        <pc:sldMkLst>
          <pc:docMk/>
          <pc:sldMk cId="844808066" sldId="288"/>
        </pc:sldMkLst>
        <pc:spChg chg="add mod">
          <ac:chgData name="Ross, N.C.V. (Naomi, Student M-CEM,M-ME)" userId="405ad2ff-ad0d-45e8-aee9-04a1257000f0" providerId="ADAL" clId="{D65DFCEE-457D-402C-B062-AB8ED9BD6AC1}" dt="2024-10-03T12:15:15.976" v="2506" actId="1076"/>
          <ac:spMkLst>
            <pc:docMk/>
            <pc:sldMk cId="844808066" sldId="288"/>
            <ac:spMk id="7" creationId="{C6C6A4D7-9374-3435-9AEA-850C09C25F7F}"/>
          </ac:spMkLst>
        </pc:spChg>
        <pc:spChg chg="add mod">
          <ac:chgData name="Ross, N.C.V. (Naomi, Student M-CEM,M-ME)" userId="405ad2ff-ad0d-45e8-aee9-04a1257000f0" providerId="ADAL" clId="{D65DFCEE-457D-402C-B062-AB8ED9BD6AC1}" dt="2024-10-03T12:15:24.504" v="2508" actId="1076"/>
          <ac:spMkLst>
            <pc:docMk/>
            <pc:sldMk cId="844808066" sldId="288"/>
            <ac:spMk id="8" creationId="{391E2DF5-A168-6C68-6FA6-52372401201F}"/>
          </ac:spMkLst>
        </pc:spChg>
        <pc:spChg chg="add mod">
          <ac:chgData name="Ross, N.C.V. (Naomi, Student M-CEM,M-ME)" userId="405ad2ff-ad0d-45e8-aee9-04a1257000f0" providerId="ADAL" clId="{D65DFCEE-457D-402C-B062-AB8ED9BD6AC1}" dt="2024-10-03T12:15:37.950" v="2522" actId="1076"/>
          <ac:spMkLst>
            <pc:docMk/>
            <pc:sldMk cId="844808066" sldId="288"/>
            <ac:spMk id="9" creationId="{A12030FD-F479-CFA8-0ECE-59E8174168AE}"/>
          </ac:spMkLst>
        </pc:spChg>
        <pc:spChg chg="add mod">
          <ac:chgData name="Ross, N.C.V. (Naomi, Student M-CEM,M-ME)" userId="405ad2ff-ad0d-45e8-aee9-04a1257000f0" providerId="ADAL" clId="{D65DFCEE-457D-402C-B062-AB8ED9BD6AC1}" dt="2024-10-03T12:17:22.340" v="2552"/>
          <ac:spMkLst>
            <pc:docMk/>
            <pc:sldMk cId="844808066" sldId="288"/>
            <ac:spMk id="10" creationId="{991E2DF4-BE88-8091-E72D-B22B3BC7B156}"/>
          </ac:spMkLst>
        </pc:spChg>
        <pc:spChg chg="add del">
          <ac:chgData name="Ross, N.C.V. (Naomi, Student M-CEM,M-ME)" userId="405ad2ff-ad0d-45e8-aee9-04a1257000f0" providerId="ADAL" clId="{D65DFCEE-457D-402C-B062-AB8ED9BD6AC1}" dt="2024-10-03T12:17:24.846" v="2554" actId="22"/>
          <ac:spMkLst>
            <pc:docMk/>
            <pc:sldMk cId="844808066" sldId="288"/>
            <ac:spMk id="12" creationId="{A9712DF9-240D-0268-9984-2D8FDF1F65E6}"/>
          </ac:spMkLst>
        </pc:spChg>
        <pc:spChg chg="add mod">
          <ac:chgData name="Ross, N.C.V. (Naomi, Student M-CEM,M-ME)" userId="405ad2ff-ad0d-45e8-aee9-04a1257000f0" providerId="ADAL" clId="{D65DFCEE-457D-402C-B062-AB8ED9BD6AC1}" dt="2024-10-03T12:17:38.325" v="2558" actId="1076"/>
          <ac:spMkLst>
            <pc:docMk/>
            <pc:sldMk cId="844808066" sldId="288"/>
            <ac:spMk id="13" creationId="{F3188188-A630-20E7-2D3E-8CEE050352D6}"/>
          </ac:spMkLst>
        </pc:spChg>
        <pc:spChg chg="add mod">
          <ac:chgData name="Ross, N.C.V. (Naomi, Student M-CEM,M-ME)" userId="405ad2ff-ad0d-45e8-aee9-04a1257000f0" providerId="ADAL" clId="{D65DFCEE-457D-402C-B062-AB8ED9BD6AC1}" dt="2024-10-03T12:18:09.719" v="2600" actId="1076"/>
          <ac:spMkLst>
            <pc:docMk/>
            <pc:sldMk cId="844808066" sldId="288"/>
            <ac:spMk id="14" creationId="{032C4D20-B566-CC06-DE5B-DA308D7A1789}"/>
          </ac:spMkLst>
        </pc:spChg>
        <pc:spChg chg="add mod">
          <ac:chgData name="Ross, N.C.V. (Naomi, Student M-CEM,M-ME)" userId="405ad2ff-ad0d-45e8-aee9-04a1257000f0" providerId="ADAL" clId="{D65DFCEE-457D-402C-B062-AB8ED9BD6AC1}" dt="2024-10-03T12:19:30.922" v="2630" actId="1076"/>
          <ac:spMkLst>
            <pc:docMk/>
            <pc:sldMk cId="844808066" sldId="288"/>
            <ac:spMk id="15" creationId="{A65D41D1-96CF-6D75-28FB-1518117590BF}"/>
          </ac:spMkLst>
        </pc:spChg>
        <pc:picChg chg="del">
          <ac:chgData name="Ross, N.C.V. (Naomi, Student M-CEM,M-ME)" userId="405ad2ff-ad0d-45e8-aee9-04a1257000f0" providerId="ADAL" clId="{D65DFCEE-457D-402C-B062-AB8ED9BD6AC1}" dt="2024-10-02T14:23:39.600" v="472" actId="478"/>
          <ac:picMkLst>
            <pc:docMk/>
            <pc:sldMk cId="844808066" sldId="288"/>
            <ac:picMk id="3" creationId="{359D0AC1-8857-2F9A-767E-94E15B9DA4F6}"/>
          </ac:picMkLst>
        </pc:picChg>
        <pc:picChg chg="add del mod">
          <ac:chgData name="Ross, N.C.V. (Naomi, Student M-CEM,M-ME)" userId="405ad2ff-ad0d-45e8-aee9-04a1257000f0" providerId="ADAL" clId="{D65DFCEE-457D-402C-B062-AB8ED9BD6AC1}" dt="2024-10-03T12:12:40.424" v="2451" actId="478"/>
          <ac:picMkLst>
            <pc:docMk/>
            <pc:sldMk cId="844808066" sldId="288"/>
            <ac:picMk id="4" creationId="{5845BD28-E672-5ADB-D046-4B1DE1471072}"/>
          </ac:picMkLst>
        </pc:picChg>
        <pc:picChg chg="add mod modCrop">
          <ac:chgData name="Ross, N.C.V. (Naomi, Student M-CEM,M-ME)" userId="405ad2ff-ad0d-45e8-aee9-04a1257000f0" providerId="ADAL" clId="{D65DFCEE-457D-402C-B062-AB8ED9BD6AC1}" dt="2024-10-03T12:18:57.184" v="2626" actId="1076"/>
          <ac:picMkLst>
            <pc:docMk/>
            <pc:sldMk cId="844808066" sldId="288"/>
            <ac:picMk id="6" creationId="{4652A167-3AA9-0C4F-6CD3-5DE1F5633AEA}"/>
          </ac:picMkLst>
        </pc:picChg>
      </pc:sldChg>
      <pc:sldChg chg="addSp delSp modSp add mod">
        <pc:chgData name="Ross, N.C.V. (Naomi, Student M-CEM,M-ME)" userId="405ad2ff-ad0d-45e8-aee9-04a1257000f0" providerId="ADAL" clId="{D65DFCEE-457D-402C-B062-AB8ED9BD6AC1}" dt="2024-10-02T14:25:59.006" v="488" actId="20577"/>
        <pc:sldMkLst>
          <pc:docMk/>
          <pc:sldMk cId="3126031017" sldId="289"/>
        </pc:sldMkLst>
        <pc:spChg chg="mod">
          <ac:chgData name="Ross, N.C.V. (Naomi, Student M-CEM,M-ME)" userId="405ad2ff-ad0d-45e8-aee9-04a1257000f0" providerId="ADAL" clId="{D65DFCEE-457D-402C-B062-AB8ED9BD6AC1}" dt="2024-10-02T14:25:59.006" v="488" actId="20577"/>
          <ac:spMkLst>
            <pc:docMk/>
            <pc:sldMk cId="3126031017" sldId="289"/>
            <ac:spMk id="2" creationId="{BF28710C-E336-CA46-BED3-5FC97D81C913}"/>
          </ac:spMkLst>
        </pc:spChg>
        <pc:picChg chg="add mod">
          <ac:chgData name="Ross, N.C.V. (Naomi, Student M-CEM,M-ME)" userId="405ad2ff-ad0d-45e8-aee9-04a1257000f0" providerId="ADAL" clId="{D65DFCEE-457D-402C-B062-AB8ED9BD6AC1}" dt="2024-10-02T14:25:13.258" v="485" actId="1076"/>
          <ac:picMkLst>
            <pc:docMk/>
            <pc:sldMk cId="3126031017" sldId="289"/>
            <ac:picMk id="3" creationId="{B354DDF9-B18C-FD21-55DC-678EF5FE1A5A}"/>
          </ac:picMkLst>
        </pc:picChg>
        <pc:picChg chg="del">
          <ac:chgData name="Ross, N.C.V. (Naomi, Student M-CEM,M-ME)" userId="405ad2ff-ad0d-45e8-aee9-04a1257000f0" providerId="ADAL" clId="{D65DFCEE-457D-402C-B062-AB8ED9BD6AC1}" dt="2024-10-02T14:25:01.572" v="482" actId="478"/>
          <ac:picMkLst>
            <pc:docMk/>
            <pc:sldMk cId="3126031017" sldId="289"/>
            <ac:picMk id="4" creationId="{5845BD28-E672-5ADB-D046-4B1DE1471072}"/>
          </ac:picMkLst>
        </pc:picChg>
      </pc:sldChg>
      <pc:sldChg chg="addSp delSp modSp add mod">
        <pc:chgData name="Ross, N.C.V. (Naomi, Student M-CEM,M-ME)" userId="405ad2ff-ad0d-45e8-aee9-04a1257000f0" providerId="ADAL" clId="{D65DFCEE-457D-402C-B062-AB8ED9BD6AC1}" dt="2024-10-02T14:26:33.374" v="502"/>
        <pc:sldMkLst>
          <pc:docMk/>
          <pc:sldMk cId="954668060" sldId="290"/>
        </pc:sldMkLst>
        <pc:spChg chg="mod">
          <ac:chgData name="Ross, N.C.V. (Naomi, Student M-CEM,M-ME)" userId="405ad2ff-ad0d-45e8-aee9-04a1257000f0" providerId="ADAL" clId="{D65DFCEE-457D-402C-B062-AB8ED9BD6AC1}" dt="2024-10-02T14:26:12.837" v="500" actId="6549"/>
          <ac:spMkLst>
            <pc:docMk/>
            <pc:sldMk cId="954668060" sldId="290"/>
            <ac:spMk id="2" creationId="{BF28710C-E336-CA46-BED3-5FC97D81C913}"/>
          </ac:spMkLst>
        </pc:spChg>
        <pc:picChg chg="del">
          <ac:chgData name="Ross, N.C.V. (Naomi, Student M-CEM,M-ME)" userId="405ad2ff-ad0d-45e8-aee9-04a1257000f0" providerId="ADAL" clId="{D65DFCEE-457D-402C-B062-AB8ED9BD6AC1}" dt="2024-10-02T14:26:33.108" v="501" actId="478"/>
          <ac:picMkLst>
            <pc:docMk/>
            <pc:sldMk cId="954668060" sldId="290"/>
            <ac:picMk id="3" creationId="{B354DDF9-B18C-FD21-55DC-678EF5FE1A5A}"/>
          </ac:picMkLst>
        </pc:picChg>
        <pc:picChg chg="add mod">
          <ac:chgData name="Ross, N.C.V. (Naomi, Student M-CEM,M-ME)" userId="405ad2ff-ad0d-45e8-aee9-04a1257000f0" providerId="ADAL" clId="{D65DFCEE-457D-402C-B062-AB8ED9BD6AC1}" dt="2024-10-02T14:26:33.374" v="502"/>
          <ac:picMkLst>
            <pc:docMk/>
            <pc:sldMk cId="954668060" sldId="290"/>
            <ac:picMk id="4" creationId="{6D0E8419-36FA-774C-32AC-3FFA90492AAC}"/>
          </ac:picMkLst>
        </pc:picChg>
      </pc:sldChg>
      <pc:sldChg chg="new del">
        <pc:chgData name="Ross, N.C.V. (Naomi, Student M-CEM,M-ME)" userId="405ad2ff-ad0d-45e8-aee9-04a1257000f0" providerId="ADAL" clId="{D65DFCEE-457D-402C-B062-AB8ED9BD6AC1}" dt="2024-10-02T14:26:48.601" v="507" actId="680"/>
        <pc:sldMkLst>
          <pc:docMk/>
          <pc:sldMk cId="1449174565" sldId="291"/>
        </pc:sldMkLst>
      </pc:sldChg>
      <pc:sldChg chg="addSp delSp modSp add mod">
        <pc:chgData name="Ross, N.C.V. (Naomi, Student M-CEM,M-ME)" userId="405ad2ff-ad0d-45e8-aee9-04a1257000f0" providerId="ADAL" clId="{D65DFCEE-457D-402C-B062-AB8ED9BD6AC1}" dt="2024-10-02T14:34:45.032" v="890" actId="1036"/>
        <pc:sldMkLst>
          <pc:docMk/>
          <pc:sldMk cId="2925460840" sldId="291"/>
        </pc:sldMkLst>
        <pc:spChg chg="add mod">
          <ac:chgData name="Ross, N.C.V. (Naomi, Student M-CEM,M-ME)" userId="405ad2ff-ad0d-45e8-aee9-04a1257000f0" providerId="ADAL" clId="{D65DFCEE-457D-402C-B062-AB8ED9BD6AC1}" dt="2024-10-02T14:34:45.032" v="890" actId="1036"/>
          <ac:spMkLst>
            <pc:docMk/>
            <pc:sldMk cId="2925460840" sldId="291"/>
            <ac:spMk id="3" creationId="{054EB6D5-F852-C79B-A795-505FDB2CDD04}"/>
          </ac:spMkLst>
        </pc:spChg>
        <pc:spChg chg="add del mod">
          <ac:chgData name="Ross, N.C.V. (Naomi, Student M-CEM,M-ME)" userId="405ad2ff-ad0d-45e8-aee9-04a1257000f0" providerId="ADAL" clId="{D65DFCEE-457D-402C-B062-AB8ED9BD6AC1}" dt="2024-10-02T14:31:45.790" v="587" actId="21"/>
          <ac:spMkLst>
            <pc:docMk/>
            <pc:sldMk cId="2925460840" sldId="291"/>
            <ac:spMk id="5" creationId="{21B5C86F-32AC-1306-7499-31FA9341D1C6}"/>
          </ac:spMkLst>
        </pc:spChg>
        <pc:picChg chg="del">
          <ac:chgData name="Ross, N.C.V. (Naomi, Student M-CEM,M-ME)" userId="405ad2ff-ad0d-45e8-aee9-04a1257000f0" providerId="ADAL" clId="{D65DFCEE-457D-402C-B062-AB8ED9BD6AC1}" dt="2024-10-02T14:26:52.206" v="509" actId="478"/>
          <ac:picMkLst>
            <pc:docMk/>
            <pc:sldMk cId="2925460840" sldId="291"/>
            <ac:picMk id="4" creationId="{6D0E8419-36FA-774C-32AC-3FFA90492AAC}"/>
          </ac:picMkLst>
        </pc:picChg>
      </pc:sldChg>
      <pc:sldChg chg="delSp modSp add del mod delAnim modAnim">
        <pc:chgData name="Ross, N.C.V. (Naomi, Student M-CEM,M-ME)" userId="405ad2ff-ad0d-45e8-aee9-04a1257000f0" providerId="ADAL" clId="{D65DFCEE-457D-402C-B062-AB8ED9BD6AC1}" dt="2024-10-02T14:48:59.972" v="1049" actId="207"/>
        <pc:sldMkLst>
          <pc:docMk/>
          <pc:sldMk cId="657553709" sldId="292"/>
        </pc:sldMkLst>
        <pc:spChg chg="mod">
          <ac:chgData name="Ross, N.C.V. (Naomi, Student M-CEM,M-ME)" userId="405ad2ff-ad0d-45e8-aee9-04a1257000f0" providerId="ADAL" clId="{D65DFCEE-457D-402C-B062-AB8ED9BD6AC1}" dt="2024-10-02T14:48:59.972" v="1049" actId="207"/>
          <ac:spMkLst>
            <pc:docMk/>
            <pc:sldMk cId="657553709" sldId="292"/>
            <ac:spMk id="2" creationId="{EEAEA0E6-9030-E80E-5CF3-F79DC035E664}"/>
          </ac:spMkLst>
        </pc:spChg>
        <pc:spChg chg="del mod">
          <ac:chgData name="Ross, N.C.V. (Naomi, Student M-CEM,M-ME)" userId="405ad2ff-ad0d-45e8-aee9-04a1257000f0" providerId="ADAL" clId="{D65DFCEE-457D-402C-B062-AB8ED9BD6AC1}" dt="2024-10-02T14:44:03.980" v="951" actId="478"/>
          <ac:spMkLst>
            <pc:docMk/>
            <pc:sldMk cId="657553709" sldId="292"/>
            <ac:spMk id="3" creationId="{E10EE557-09B5-93EE-7ED7-DECF1244650F}"/>
          </ac:spMkLst>
        </pc:spChg>
        <pc:spChg chg="mod">
          <ac:chgData name="Ross, N.C.V. (Naomi, Student M-CEM,M-ME)" userId="405ad2ff-ad0d-45e8-aee9-04a1257000f0" providerId="ADAL" clId="{D65DFCEE-457D-402C-B062-AB8ED9BD6AC1}" dt="2024-10-02T14:44:39.233" v="979" actId="20577"/>
          <ac:spMkLst>
            <pc:docMk/>
            <pc:sldMk cId="657553709" sldId="292"/>
            <ac:spMk id="232" creationId="{00000000-0000-0000-0000-000000000000}"/>
          </ac:spMkLst>
        </pc:spChg>
        <pc:picChg chg="mod">
          <ac:chgData name="Ross, N.C.V. (Naomi, Student M-CEM,M-ME)" userId="405ad2ff-ad0d-45e8-aee9-04a1257000f0" providerId="ADAL" clId="{D65DFCEE-457D-402C-B062-AB8ED9BD6AC1}" dt="2024-10-02T14:43:56.779" v="948" actId="1076"/>
          <ac:picMkLst>
            <pc:docMk/>
            <pc:sldMk cId="657553709" sldId="292"/>
            <ac:picMk id="4" creationId="{961D9C03-422C-5577-36DB-C5B76549A143}"/>
          </ac:picMkLst>
        </pc:picChg>
        <pc:picChg chg="mod">
          <ac:chgData name="Ross, N.C.V. (Naomi, Student M-CEM,M-ME)" userId="405ad2ff-ad0d-45e8-aee9-04a1257000f0" providerId="ADAL" clId="{D65DFCEE-457D-402C-B062-AB8ED9BD6AC1}" dt="2024-10-02T14:43:54.416" v="947" actId="1076"/>
          <ac:picMkLst>
            <pc:docMk/>
            <pc:sldMk cId="657553709" sldId="292"/>
            <ac:picMk id="5" creationId="{8EA65917-9E15-F322-BBE1-693EDEE6020D}"/>
          </ac:picMkLst>
        </pc:picChg>
        <pc:picChg chg="del mod">
          <ac:chgData name="Ross, N.C.V. (Naomi, Student M-CEM,M-ME)" userId="405ad2ff-ad0d-45e8-aee9-04a1257000f0" providerId="ADAL" clId="{D65DFCEE-457D-402C-B062-AB8ED9BD6AC1}" dt="2024-10-02T14:43:44.630" v="943" actId="478"/>
          <ac:picMkLst>
            <pc:docMk/>
            <pc:sldMk cId="657553709" sldId="292"/>
            <ac:picMk id="6" creationId="{25DE9E67-2205-6C11-E362-C4758CA626E6}"/>
          </ac:picMkLst>
        </pc:picChg>
        <pc:picChg chg="del mod">
          <ac:chgData name="Ross, N.C.V. (Naomi, Student M-CEM,M-ME)" userId="405ad2ff-ad0d-45e8-aee9-04a1257000f0" providerId="ADAL" clId="{D65DFCEE-457D-402C-B062-AB8ED9BD6AC1}" dt="2024-10-02T14:43:48.721" v="944" actId="478"/>
          <ac:picMkLst>
            <pc:docMk/>
            <pc:sldMk cId="657553709" sldId="292"/>
            <ac:picMk id="7" creationId="{BA5A43F8-A187-5A6C-3EC6-BE295EEE2EBF}"/>
          </ac:picMkLst>
        </pc:picChg>
        <pc:picChg chg="del mod">
          <ac:chgData name="Ross, N.C.V. (Naomi, Student M-CEM,M-ME)" userId="405ad2ff-ad0d-45e8-aee9-04a1257000f0" providerId="ADAL" clId="{D65DFCEE-457D-402C-B062-AB8ED9BD6AC1}" dt="2024-10-02T14:43:50.171" v="945" actId="478"/>
          <ac:picMkLst>
            <pc:docMk/>
            <pc:sldMk cId="657553709" sldId="292"/>
            <ac:picMk id="8" creationId="{CE0D33B8-2323-2601-60C3-79E32D1774C8}"/>
          </ac:picMkLst>
        </pc:picChg>
      </pc:sldChg>
      <pc:sldChg chg="addSp modSp new del mod">
        <pc:chgData name="Ross, N.C.V. (Naomi, Student M-CEM,M-ME)" userId="405ad2ff-ad0d-45e8-aee9-04a1257000f0" providerId="ADAL" clId="{D65DFCEE-457D-402C-B062-AB8ED9BD6AC1}" dt="2024-10-02T14:34:49.137" v="891" actId="2696"/>
        <pc:sldMkLst>
          <pc:docMk/>
          <pc:sldMk cId="1736930852" sldId="292"/>
        </pc:sldMkLst>
        <pc:spChg chg="add mod">
          <ac:chgData name="Ross, N.C.V. (Naomi, Student M-CEM,M-ME)" userId="405ad2ff-ad0d-45e8-aee9-04a1257000f0" providerId="ADAL" clId="{D65DFCEE-457D-402C-B062-AB8ED9BD6AC1}" dt="2024-10-02T14:31:54.539" v="590" actId="255"/>
          <ac:spMkLst>
            <pc:docMk/>
            <pc:sldMk cId="1736930852" sldId="292"/>
            <ac:spMk id="5" creationId="{21B5C86F-32AC-1306-7499-31FA9341D1C6}"/>
          </ac:spMkLst>
        </pc:spChg>
      </pc:sldChg>
      <pc:sldChg chg="delSp modSp add mod delAnim modAnim">
        <pc:chgData name="Ross, N.C.V. (Naomi, Student M-CEM,M-ME)" userId="405ad2ff-ad0d-45e8-aee9-04a1257000f0" providerId="ADAL" clId="{D65DFCEE-457D-402C-B062-AB8ED9BD6AC1}" dt="2024-10-02T14:49:11.213" v="1050" actId="207"/>
        <pc:sldMkLst>
          <pc:docMk/>
          <pc:sldMk cId="1021452478" sldId="293"/>
        </pc:sldMkLst>
        <pc:spChg chg="del">
          <ac:chgData name="Ross, N.C.V. (Naomi, Student M-CEM,M-ME)" userId="405ad2ff-ad0d-45e8-aee9-04a1257000f0" providerId="ADAL" clId="{D65DFCEE-457D-402C-B062-AB8ED9BD6AC1}" dt="2024-10-02T14:45:07.652" v="985" actId="478"/>
          <ac:spMkLst>
            <pc:docMk/>
            <pc:sldMk cId="1021452478" sldId="293"/>
            <ac:spMk id="2" creationId="{EEAEA0E6-9030-E80E-5CF3-F79DC035E664}"/>
          </ac:spMkLst>
        </pc:spChg>
        <pc:spChg chg="mod">
          <ac:chgData name="Ross, N.C.V. (Naomi, Student M-CEM,M-ME)" userId="405ad2ff-ad0d-45e8-aee9-04a1257000f0" providerId="ADAL" clId="{D65DFCEE-457D-402C-B062-AB8ED9BD6AC1}" dt="2024-10-02T14:49:11.213" v="1050" actId="207"/>
          <ac:spMkLst>
            <pc:docMk/>
            <pc:sldMk cId="1021452478" sldId="293"/>
            <ac:spMk id="3" creationId="{E10EE557-09B5-93EE-7ED7-DECF1244650F}"/>
          </ac:spMkLst>
        </pc:spChg>
        <pc:spChg chg="mod">
          <ac:chgData name="Ross, N.C.V. (Naomi, Student M-CEM,M-ME)" userId="405ad2ff-ad0d-45e8-aee9-04a1257000f0" providerId="ADAL" clId="{D65DFCEE-457D-402C-B062-AB8ED9BD6AC1}" dt="2024-10-02T14:45:04.272" v="984" actId="20577"/>
          <ac:spMkLst>
            <pc:docMk/>
            <pc:sldMk cId="1021452478" sldId="293"/>
            <ac:spMk id="232" creationId="{00000000-0000-0000-0000-000000000000}"/>
          </ac:spMkLst>
        </pc:spChg>
        <pc:picChg chg="del">
          <ac:chgData name="Ross, N.C.V. (Naomi, Student M-CEM,M-ME)" userId="405ad2ff-ad0d-45e8-aee9-04a1257000f0" providerId="ADAL" clId="{D65DFCEE-457D-402C-B062-AB8ED9BD6AC1}" dt="2024-10-02T14:45:23.728" v="1003" actId="478"/>
          <ac:picMkLst>
            <pc:docMk/>
            <pc:sldMk cId="1021452478" sldId="293"/>
            <ac:picMk id="4" creationId="{961D9C03-422C-5577-36DB-C5B76549A143}"/>
          </ac:picMkLst>
        </pc:picChg>
        <pc:picChg chg="del">
          <ac:chgData name="Ross, N.C.V. (Naomi, Student M-CEM,M-ME)" userId="405ad2ff-ad0d-45e8-aee9-04a1257000f0" providerId="ADAL" clId="{D65DFCEE-457D-402C-B062-AB8ED9BD6AC1}" dt="2024-10-02T14:45:23.248" v="1002" actId="478"/>
          <ac:picMkLst>
            <pc:docMk/>
            <pc:sldMk cId="1021452478" sldId="293"/>
            <ac:picMk id="5" creationId="{8EA65917-9E15-F322-BBE1-693EDEE6020D}"/>
          </ac:picMkLst>
        </pc:picChg>
        <pc:picChg chg="del">
          <ac:chgData name="Ross, N.C.V. (Naomi, Student M-CEM,M-ME)" userId="405ad2ff-ad0d-45e8-aee9-04a1257000f0" providerId="ADAL" clId="{D65DFCEE-457D-402C-B062-AB8ED9BD6AC1}" dt="2024-10-02T14:45:22.462" v="1001" actId="478"/>
          <ac:picMkLst>
            <pc:docMk/>
            <pc:sldMk cId="1021452478" sldId="293"/>
            <ac:picMk id="6" creationId="{25DE9E67-2205-6C11-E362-C4758CA626E6}"/>
          </ac:picMkLst>
        </pc:picChg>
        <pc:picChg chg="mod">
          <ac:chgData name="Ross, N.C.V. (Naomi, Student M-CEM,M-ME)" userId="405ad2ff-ad0d-45e8-aee9-04a1257000f0" providerId="ADAL" clId="{D65DFCEE-457D-402C-B062-AB8ED9BD6AC1}" dt="2024-10-02T14:45:30.792" v="1007" actId="1076"/>
          <ac:picMkLst>
            <pc:docMk/>
            <pc:sldMk cId="1021452478" sldId="293"/>
            <ac:picMk id="7" creationId="{BA5A43F8-A187-5A6C-3EC6-BE295EEE2EBF}"/>
          </ac:picMkLst>
        </pc:picChg>
        <pc:picChg chg="mod">
          <ac:chgData name="Ross, N.C.V. (Naomi, Student M-CEM,M-ME)" userId="405ad2ff-ad0d-45e8-aee9-04a1257000f0" providerId="ADAL" clId="{D65DFCEE-457D-402C-B062-AB8ED9BD6AC1}" dt="2024-10-02T14:45:28.587" v="1006" actId="1076"/>
          <ac:picMkLst>
            <pc:docMk/>
            <pc:sldMk cId="1021452478" sldId="293"/>
            <ac:picMk id="8" creationId="{CE0D33B8-2323-2601-60C3-79E32D1774C8}"/>
          </ac:picMkLst>
        </pc:picChg>
      </pc:sldChg>
      <pc:sldChg chg="modSp add del mod">
        <pc:chgData name="Ross, N.C.V. (Naomi, Student M-CEM,M-ME)" userId="405ad2ff-ad0d-45e8-aee9-04a1257000f0" providerId="ADAL" clId="{D65DFCEE-457D-402C-B062-AB8ED9BD6AC1}" dt="2024-10-02T15:06:08.540" v="1136" actId="2890"/>
        <pc:sldMkLst>
          <pc:docMk/>
          <pc:sldMk cId="867562924" sldId="294"/>
        </pc:sldMkLst>
        <pc:spChg chg="mod">
          <ac:chgData name="Ross, N.C.V. (Naomi, Student M-CEM,M-ME)" userId="405ad2ff-ad0d-45e8-aee9-04a1257000f0" providerId="ADAL" clId="{D65DFCEE-457D-402C-B062-AB8ED9BD6AC1}" dt="2024-10-02T15:06:08.278" v="1135" actId="21"/>
          <ac:spMkLst>
            <pc:docMk/>
            <pc:sldMk cId="867562924" sldId="294"/>
            <ac:spMk id="288" creationId="{00000000-0000-0000-0000-000000000000}"/>
          </ac:spMkLst>
        </pc:spChg>
      </pc:sldChg>
      <pc:sldChg chg="addSp delSp modSp add mod">
        <pc:chgData name="Ross, N.C.V. (Naomi, Student M-CEM,M-ME)" userId="405ad2ff-ad0d-45e8-aee9-04a1257000f0" providerId="ADAL" clId="{D65DFCEE-457D-402C-B062-AB8ED9BD6AC1}" dt="2024-10-03T11:48:23.813" v="2400" actId="1076"/>
        <pc:sldMkLst>
          <pc:docMk/>
          <pc:sldMk cId="2239171621" sldId="294"/>
        </pc:sldMkLst>
        <pc:spChg chg="mod">
          <ac:chgData name="Ross, N.C.V. (Naomi, Student M-CEM,M-ME)" userId="405ad2ff-ad0d-45e8-aee9-04a1257000f0" providerId="ADAL" clId="{D65DFCEE-457D-402C-B062-AB8ED9BD6AC1}" dt="2024-10-03T11:48:22.246" v="2399" actId="20577"/>
          <ac:spMkLst>
            <pc:docMk/>
            <pc:sldMk cId="2239171621" sldId="294"/>
            <ac:spMk id="314" creationId="{00000000-0000-0000-0000-000000000000}"/>
          </ac:spMkLst>
        </pc:spChg>
        <pc:picChg chg="add mod">
          <ac:chgData name="Ross, N.C.V. (Naomi, Student M-CEM,M-ME)" userId="405ad2ff-ad0d-45e8-aee9-04a1257000f0" providerId="ADAL" clId="{D65DFCEE-457D-402C-B062-AB8ED9BD6AC1}" dt="2024-10-03T11:48:23.813" v="2400" actId="1076"/>
          <ac:picMkLst>
            <pc:docMk/>
            <pc:sldMk cId="2239171621" sldId="294"/>
            <ac:picMk id="2" creationId="{32E96EB6-8371-4133-FC8E-2E86CBF0902F}"/>
          </ac:picMkLst>
        </pc:picChg>
        <pc:picChg chg="del mod">
          <ac:chgData name="Ross, N.C.V. (Naomi, Student M-CEM,M-ME)" userId="405ad2ff-ad0d-45e8-aee9-04a1257000f0" providerId="ADAL" clId="{D65DFCEE-457D-402C-B062-AB8ED9BD6AC1}" dt="2024-10-03T11:47:15.805" v="2379" actId="478"/>
          <ac:picMkLst>
            <pc:docMk/>
            <pc:sldMk cId="2239171621" sldId="294"/>
            <ac:picMk id="317" creationId="{00000000-0000-0000-0000-000000000000}"/>
          </ac:picMkLst>
        </pc:picChg>
      </pc:sldChg>
      <pc:sldChg chg="add del">
        <pc:chgData name="Ross, N.C.V. (Naomi, Student M-CEM,M-ME)" userId="405ad2ff-ad0d-45e8-aee9-04a1257000f0" providerId="ADAL" clId="{D65DFCEE-457D-402C-B062-AB8ED9BD6AC1}" dt="2024-10-02T15:08:09.464" v="1175" actId="2696"/>
        <pc:sldMkLst>
          <pc:docMk/>
          <pc:sldMk cId="3650032507" sldId="294"/>
        </pc:sldMkLst>
      </pc:sldChg>
      <pc:sldChg chg="addSp modSp add mod modAnim">
        <pc:chgData name="Ross, N.C.V. (Naomi, Student M-CEM,M-ME)" userId="405ad2ff-ad0d-45e8-aee9-04a1257000f0" providerId="ADAL" clId="{D65DFCEE-457D-402C-B062-AB8ED9BD6AC1}" dt="2024-10-03T11:48:53.979" v="2404" actId="1076"/>
        <pc:sldMkLst>
          <pc:docMk/>
          <pc:sldMk cId="1748680199" sldId="295"/>
        </pc:sldMkLst>
        <pc:picChg chg="add mod">
          <ac:chgData name="Ross, N.C.V. (Naomi, Student M-CEM,M-ME)" userId="405ad2ff-ad0d-45e8-aee9-04a1257000f0" providerId="ADAL" clId="{D65DFCEE-457D-402C-B062-AB8ED9BD6AC1}" dt="2024-10-03T11:48:53.979" v="2404" actId="1076"/>
          <ac:picMkLst>
            <pc:docMk/>
            <pc:sldMk cId="1748680199" sldId="295"/>
            <ac:picMk id="3" creationId="{D590F3B4-8439-6849-7302-9B94B479075F}"/>
          </ac:picMkLst>
        </pc:picChg>
      </pc:sldChg>
      <pc:sldChg chg="add del">
        <pc:chgData name="Ross, N.C.V. (Naomi, Student M-CEM,M-ME)" userId="405ad2ff-ad0d-45e8-aee9-04a1257000f0" providerId="ADAL" clId="{D65DFCEE-457D-402C-B062-AB8ED9BD6AC1}" dt="2024-10-03T11:47:36.830" v="2390" actId="2696"/>
        <pc:sldMkLst>
          <pc:docMk/>
          <pc:sldMk cId="2036927571" sldId="295"/>
        </pc:sldMkLst>
      </pc:sldChg>
      <pc:sldMasterChg chg="setBg modSldLayout">
        <pc:chgData name="Ross, N.C.V. (Naomi, Student M-CEM,M-ME)" userId="405ad2ff-ad0d-45e8-aee9-04a1257000f0" providerId="ADAL" clId="{D65DFCEE-457D-402C-B062-AB8ED9BD6AC1}" dt="2024-10-03T11:56:54.438" v="2442"/>
        <pc:sldMasterMkLst>
          <pc:docMk/>
          <pc:sldMasterMk cId="0" sldId="2147483648"/>
        </pc:sldMasterMkLst>
        <pc:sldLayoutChg chg="setBg">
          <pc:chgData name="Ross, N.C.V. (Naomi, Student M-CEM,M-ME)" userId="405ad2ff-ad0d-45e8-aee9-04a1257000f0" providerId="ADAL" clId="{D65DFCEE-457D-402C-B062-AB8ED9BD6AC1}" dt="2024-10-03T11:56:54.438" v="2442"/>
          <pc:sldLayoutMkLst>
            <pc:docMk/>
            <pc:sldMasterMk cId="0" sldId="2147483648"/>
            <pc:sldLayoutMk cId="0" sldId="2147483649"/>
          </pc:sldLayoutMkLst>
        </pc:sldLayoutChg>
        <pc:sldLayoutChg chg="setBg">
          <pc:chgData name="Ross, N.C.V. (Naomi, Student M-CEM,M-ME)" userId="405ad2ff-ad0d-45e8-aee9-04a1257000f0" providerId="ADAL" clId="{D65DFCEE-457D-402C-B062-AB8ED9BD6AC1}" dt="2024-10-03T11:56:54.438" v="2442"/>
          <pc:sldLayoutMkLst>
            <pc:docMk/>
            <pc:sldMasterMk cId="0" sldId="2147483648"/>
            <pc:sldLayoutMk cId="0" sldId="2147483650"/>
          </pc:sldLayoutMkLst>
        </pc:sldLayoutChg>
        <pc:sldLayoutChg chg="setBg">
          <pc:chgData name="Ross, N.C.V. (Naomi, Student M-CEM,M-ME)" userId="405ad2ff-ad0d-45e8-aee9-04a1257000f0" providerId="ADAL" clId="{D65DFCEE-457D-402C-B062-AB8ED9BD6AC1}" dt="2024-10-03T11:56:54.438" v="2442"/>
          <pc:sldLayoutMkLst>
            <pc:docMk/>
            <pc:sldMasterMk cId="0" sldId="2147483648"/>
            <pc:sldLayoutMk cId="0" sldId="2147483651"/>
          </pc:sldLayoutMkLst>
        </pc:sldLayoutChg>
        <pc:sldLayoutChg chg="setBg">
          <pc:chgData name="Ross, N.C.V. (Naomi, Student M-CEM,M-ME)" userId="405ad2ff-ad0d-45e8-aee9-04a1257000f0" providerId="ADAL" clId="{D65DFCEE-457D-402C-B062-AB8ED9BD6AC1}" dt="2024-10-03T11:56:54.438" v="2442"/>
          <pc:sldLayoutMkLst>
            <pc:docMk/>
            <pc:sldMasterMk cId="0" sldId="2147483648"/>
            <pc:sldLayoutMk cId="0" sldId="2147483652"/>
          </pc:sldLayoutMkLst>
        </pc:sldLayoutChg>
        <pc:sldLayoutChg chg="setBg">
          <pc:chgData name="Ross, N.C.V. (Naomi, Student M-CEM,M-ME)" userId="405ad2ff-ad0d-45e8-aee9-04a1257000f0" providerId="ADAL" clId="{D65DFCEE-457D-402C-B062-AB8ED9BD6AC1}" dt="2024-10-03T11:56:54.438" v="2442"/>
          <pc:sldLayoutMkLst>
            <pc:docMk/>
            <pc:sldMasterMk cId="0" sldId="2147483648"/>
            <pc:sldLayoutMk cId="0" sldId="2147483653"/>
          </pc:sldLayoutMkLst>
        </pc:sldLayoutChg>
        <pc:sldLayoutChg chg="setBg">
          <pc:chgData name="Ross, N.C.V. (Naomi, Student M-CEM,M-ME)" userId="405ad2ff-ad0d-45e8-aee9-04a1257000f0" providerId="ADAL" clId="{D65DFCEE-457D-402C-B062-AB8ED9BD6AC1}" dt="2024-10-03T11:56:54.438" v="2442"/>
          <pc:sldLayoutMkLst>
            <pc:docMk/>
            <pc:sldMasterMk cId="0" sldId="2147483648"/>
            <pc:sldLayoutMk cId="0" sldId="2147483654"/>
          </pc:sldLayoutMkLst>
        </pc:sldLayoutChg>
        <pc:sldLayoutChg chg="setBg">
          <pc:chgData name="Ross, N.C.V. (Naomi, Student M-CEM,M-ME)" userId="405ad2ff-ad0d-45e8-aee9-04a1257000f0" providerId="ADAL" clId="{D65DFCEE-457D-402C-B062-AB8ED9BD6AC1}" dt="2024-10-03T11:56:54.438" v="2442"/>
          <pc:sldLayoutMkLst>
            <pc:docMk/>
            <pc:sldMasterMk cId="0" sldId="2147483648"/>
            <pc:sldLayoutMk cId="0" sldId="2147483655"/>
          </pc:sldLayoutMkLst>
        </pc:sldLayoutChg>
        <pc:sldLayoutChg chg="setBg">
          <pc:chgData name="Ross, N.C.V. (Naomi, Student M-CEM,M-ME)" userId="405ad2ff-ad0d-45e8-aee9-04a1257000f0" providerId="ADAL" clId="{D65DFCEE-457D-402C-B062-AB8ED9BD6AC1}" dt="2024-10-03T11:56:54.438" v="2442"/>
          <pc:sldLayoutMkLst>
            <pc:docMk/>
            <pc:sldMasterMk cId="0" sldId="2147483648"/>
            <pc:sldLayoutMk cId="0" sldId="2147483656"/>
          </pc:sldLayoutMkLst>
        </pc:sldLayoutChg>
        <pc:sldLayoutChg chg="setBg">
          <pc:chgData name="Ross, N.C.V. (Naomi, Student M-CEM,M-ME)" userId="405ad2ff-ad0d-45e8-aee9-04a1257000f0" providerId="ADAL" clId="{D65DFCEE-457D-402C-B062-AB8ED9BD6AC1}" dt="2024-10-03T11:56:54.438" v="2442"/>
          <pc:sldLayoutMkLst>
            <pc:docMk/>
            <pc:sldMasterMk cId="0" sldId="2147483648"/>
            <pc:sldLayoutMk cId="0" sldId="2147483657"/>
          </pc:sldLayoutMkLst>
        </pc:sldLayoutChg>
        <pc:sldLayoutChg chg="setBg">
          <pc:chgData name="Ross, N.C.V. (Naomi, Student M-CEM,M-ME)" userId="405ad2ff-ad0d-45e8-aee9-04a1257000f0" providerId="ADAL" clId="{D65DFCEE-457D-402C-B062-AB8ED9BD6AC1}" dt="2024-10-03T11:56:54.438" v="2442"/>
          <pc:sldLayoutMkLst>
            <pc:docMk/>
            <pc:sldMasterMk cId="0" sldId="2147483648"/>
            <pc:sldLayoutMk cId="0" sldId="2147483658"/>
          </pc:sldLayoutMkLst>
        </pc:sldLayoutChg>
        <pc:sldLayoutChg chg="setBg">
          <pc:chgData name="Ross, N.C.V. (Naomi, Student M-CEM,M-ME)" userId="405ad2ff-ad0d-45e8-aee9-04a1257000f0" providerId="ADAL" clId="{D65DFCEE-457D-402C-B062-AB8ED9BD6AC1}" dt="2024-10-03T11:56:54.438" v="2442"/>
          <pc:sldLayoutMkLst>
            <pc:docMk/>
            <pc:sldMasterMk cId="0" sldId="2147483648"/>
            <pc:sldLayoutMk cId="0" sldId="2147483659"/>
          </pc:sldLayoutMkLst>
        </pc:sldLayoutChg>
        <pc:sldLayoutChg chg="setBg">
          <pc:chgData name="Ross, N.C.V. (Naomi, Student M-CEM,M-ME)" userId="405ad2ff-ad0d-45e8-aee9-04a1257000f0" providerId="ADAL" clId="{D65DFCEE-457D-402C-B062-AB8ED9BD6AC1}" dt="2024-10-03T11:56:54.438" v="2442"/>
          <pc:sldLayoutMkLst>
            <pc:docMk/>
            <pc:sldMasterMk cId="0" sldId="2147483648"/>
            <pc:sldLayoutMk cId="0" sldId="2147483660"/>
          </pc:sldLayoutMkLst>
        </pc:sldLayoutChg>
      </pc:sldMasterChg>
      <pc:sldMasterChg chg="setBg modSldLayout">
        <pc:chgData name="Ross, N.C.V. (Naomi, Student M-CEM,M-ME)" userId="405ad2ff-ad0d-45e8-aee9-04a1257000f0" providerId="ADAL" clId="{D65DFCEE-457D-402C-B062-AB8ED9BD6AC1}" dt="2024-10-03T11:56:54.438" v="2442"/>
        <pc:sldMasterMkLst>
          <pc:docMk/>
          <pc:sldMasterMk cId="0" sldId="2147483661"/>
        </pc:sldMasterMkLst>
        <pc:sldLayoutChg chg="setBg">
          <pc:chgData name="Ross, N.C.V. (Naomi, Student M-CEM,M-ME)" userId="405ad2ff-ad0d-45e8-aee9-04a1257000f0" providerId="ADAL" clId="{D65DFCEE-457D-402C-B062-AB8ED9BD6AC1}" dt="2024-10-03T11:56:54.438" v="2442"/>
          <pc:sldLayoutMkLst>
            <pc:docMk/>
            <pc:sldMasterMk cId="0" sldId="2147483661"/>
            <pc:sldLayoutMk cId="0" sldId="2147483662"/>
          </pc:sldLayoutMkLst>
        </pc:sldLayoutChg>
        <pc:sldLayoutChg chg="setBg">
          <pc:chgData name="Ross, N.C.V. (Naomi, Student M-CEM,M-ME)" userId="405ad2ff-ad0d-45e8-aee9-04a1257000f0" providerId="ADAL" clId="{D65DFCEE-457D-402C-B062-AB8ED9BD6AC1}" dt="2024-10-03T11:56:54.438" v="2442"/>
          <pc:sldLayoutMkLst>
            <pc:docMk/>
            <pc:sldMasterMk cId="0" sldId="2147483661"/>
            <pc:sldLayoutMk cId="0" sldId="2147483663"/>
          </pc:sldLayoutMkLst>
        </pc:sldLayoutChg>
        <pc:sldLayoutChg chg="setBg">
          <pc:chgData name="Ross, N.C.V. (Naomi, Student M-CEM,M-ME)" userId="405ad2ff-ad0d-45e8-aee9-04a1257000f0" providerId="ADAL" clId="{D65DFCEE-457D-402C-B062-AB8ED9BD6AC1}" dt="2024-10-03T11:56:54.438" v="2442"/>
          <pc:sldLayoutMkLst>
            <pc:docMk/>
            <pc:sldMasterMk cId="0" sldId="2147483661"/>
            <pc:sldLayoutMk cId="0" sldId="2147483664"/>
          </pc:sldLayoutMkLst>
        </pc:sldLayoutChg>
        <pc:sldLayoutChg chg="setBg">
          <pc:chgData name="Ross, N.C.V. (Naomi, Student M-CEM,M-ME)" userId="405ad2ff-ad0d-45e8-aee9-04a1257000f0" providerId="ADAL" clId="{D65DFCEE-457D-402C-B062-AB8ED9BD6AC1}" dt="2024-10-03T11:56:54.438" v="2442"/>
          <pc:sldLayoutMkLst>
            <pc:docMk/>
            <pc:sldMasterMk cId="0" sldId="2147483661"/>
            <pc:sldLayoutMk cId="0" sldId="2147483665"/>
          </pc:sldLayoutMkLst>
        </pc:sldLayoutChg>
        <pc:sldLayoutChg chg="setBg">
          <pc:chgData name="Ross, N.C.V. (Naomi, Student M-CEM,M-ME)" userId="405ad2ff-ad0d-45e8-aee9-04a1257000f0" providerId="ADAL" clId="{D65DFCEE-457D-402C-B062-AB8ED9BD6AC1}" dt="2024-10-03T11:56:54.438" v="2442"/>
          <pc:sldLayoutMkLst>
            <pc:docMk/>
            <pc:sldMasterMk cId="0" sldId="2147483661"/>
            <pc:sldLayoutMk cId="0" sldId="2147483666"/>
          </pc:sldLayoutMkLst>
        </pc:sldLayoutChg>
        <pc:sldLayoutChg chg="setBg">
          <pc:chgData name="Ross, N.C.V. (Naomi, Student M-CEM,M-ME)" userId="405ad2ff-ad0d-45e8-aee9-04a1257000f0" providerId="ADAL" clId="{D65DFCEE-457D-402C-B062-AB8ED9BD6AC1}" dt="2024-10-03T11:56:54.438" v="2442"/>
          <pc:sldLayoutMkLst>
            <pc:docMk/>
            <pc:sldMasterMk cId="0" sldId="2147483661"/>
            <pc:sldLayoutMk cId="0" sldId="2147483667"/>
          </pc:sldLayoutMkLst>
        </pc:sldLayoutChg>
        <pc:sldLayoutChg chg="setBg">
          <pc:chgData name="Ross, N.C.V. (Naomi, Student M-CEM,M-ME)" userId="405ad2ff-ad0d-45e8-aee9-04a1257000f0" providerId="ADAL" clId="{D65DFCEE-457D-402C-B062-AB8ED9BD6AC1}" dt="2024-10-03T11:56:54.438" v="2442"/>
          <pc:sldLayoutMkLst>
            <pc:docMk/>
            <pc:sldMasterMk cId="0" sldId="2147483661"/>
            <pc:sldLayoutMk cId="0" sldId="2147483668"/>
          </pc:sldLayoutMkLst>
        </pc:sldLayoutChg>
        <pc:sldLayoutChg chg="setBg">
          <pc:chgData name="Ross, N.C.V. (Naomi, Student M-CEM,M-ME)" userId="405ad2ff-ad0d-45e8-aee9-04a1257000f0" providerId="ADAL" clId="{D65DFCEE-457D-402C-B062-AB8ED9BD6AC1}" dt="2024-10-03T11:56:54.438" v="2442"/>
          <pc:sldLayoutMkLst>
            <pc:docMk/>
            <pc:sldMasterMk cId="0" sldId="2147483661"/>
            <pc:sldLayoutMk cId="0" sldId="2147483669"/>
          </pc:sldLayoutMkLst>
        </pc:sldLayoutChg>
        <pc:sldLayoutChg chg="setBg">
          <pc:chgData name="Ross, N.C.V. (Naomi, Student M-CEM,M-ME)" userId="405ad2ff-ad0d-45e8-aee9-04a1257000f0" providerId="ADAL" clId="{D65DFCEE-457D-402C-B062-AB8ED9BD6AC1}" dt="2024-10-03T11:56:54.438" v="2442"/>
          <pc:sldLayoutMkLst>
            <pc:docMk/>
            <pc:sldMasterMk cId="0" sldId="2147483661"/>
            <pc:sldLayoutMk cId="0" sldId="2147483670"/>
          </pc:sldLayoutMkLst>
        </pc:sldLayoutChg>
        <pc:sldLayoutChg chg="setBg">
          <pc:chgData name="Ross, N.C.V. (Naomi, Student M-CEM,M-ME)" userId="405ad2ff-ad0d-45e8-aee9-04a1257000f0" providerId="ADAL" clId="{D65DFCEE-457D-402C-B062-AB8ED9BD6AC1}" dt="2024-10-03T11:56:54.438" v="2442"/>
          <pc:sldLayoutMkLst>
            <pc:docMk/>
            <pc:sldMasterMk cId="0" sldId="2147483661"/>
            <pc:sldLayoutMk cId="0" sldId="2147483671"/>
          </pc:sldLayoutMkLst>
        </pc:sldLayoutChg>
      </pc:sldMasterChg>
    </pc:docChg>
  </pc:docChgLst>
  <pc:docChgLst>
    <pc:chgData name="Ruiter, J.H. (Joris, Student B-CE)" userId="7d2643dc-1973-4a18-9135-4e9fb62f807c" providerId="ADAL" clId="{3E73F712-7F90-47DA-B3BE-1BB5DBC3D9B8}"/>
    <pc:docChg chg="undo custSel addSld delSld modSld">
      <pc:chgData name="Ruiter, J.H. (Joris, Student B-CE)" userId="7d2643dc-1973-4a18-9135-4e9fb62f807c" providerId="ADAL" clId="{3E73F712-7F90-47DA-B3BE-1BB5DBC3D9B8}" dt="2023-09-29T15:23:58.661" v="1205" actId="1076"/>
      <pc:docMkLst>
        <pc:docMk/>
      </pc:docMkLst>
      <pc:sldChg chg="delSp modSp mod">
        <pc:chgData name="Ruiter, J.H. (Joris, Student B-CE)" userId="7d2643dc-1973-4a18-9135-4e9fb62f807c" providerId="ADAL" clId="{3E73F712-7F90-47DA-B3BE-1BB5DBC3D9B8}" dt="2023-09-28T10:33:31.244" v="870" actId="20577"/>
        <pc:sldMkLst>
          <pc:docMk/>
          <pc:sldMk cId="0" sldId="256"/>
        </pc:sldMkLst>
        <pc:spChg chg="mod">
          <ac:chgData name="Ruiter, J.H. (Joris, Student B-CE)" userId="7d2643dc-1973-4a18-9135-4e9fb62f807c" providerId="ADAL" clId="{3E73F712-7F90-47DA-B3BE-1BB5DBC3D9B8}" dt="2023-09-28T10:33:31.244" v="870" actId="20577"/>
          <ac:spMkLst>
            <pc:docMk/>
            <pc:sldMk cId="0" sldId="256"/>
            <ac:spMk id="141" creationId="{00000000-0000-0000-0000-000000000000}"/>
          </ac:spMkLst>
        </pc:spChg>
        <pc:picChg chg="del">
          <ac:chgData name="Ruiter, J.H. (Joris, Student B-CE)" userId="7d2643dc-1973-4a18-9135-4e9fb62f807c" providerId="ADAL" clId="{3E73F712-7F90-47DA-B3BE-1BB5DBC3D9B8}" dt="2023-09-28T10:33:25.281" v="866" actId="478"/>
          <ac:picMkLst>
            <pc:docMk/>
            <pc:sldMk cId="0" sldId="256"/>
            <ac:picMk id="143" creationId="{00000000-0000-0000-0000-000000000000}"/>
          </ac:picMkLst>
        </pc:picChg>
      </pc:sldChg>
      <pc:sldChg chg="modSp mod">
        <pc:chgData name="Ruiter, J.H. (Joris, Student B-CE)" userId="7d2643dc-1973-4a18-9135-4e9fb62f807c" providerId="ADAL" clId="{3E73F712-7F90-47DA-B3BE-1BB5DBC3D9B8}" dt="2023-09-28T10:33:38.547" v="874" actId="20577"/>
        <pc:sldMkLst>
          <pc:docMk/>
          <pc:sldMk cId="0" sldId="257"/>
        </pc:sldMkLst>
        <pc:spChg chg="mod">
          <ac:chgData name="Ruiter, J.H. (Joris, Student B-CE)" userId="7d2643dc-1973-4a18-9135-4e9fb62f807c" providerId="ADAL" clId="{3E73F712-7F90-47DA-B3BE-1BB5DBC3D9B8}" dt="2023-09-28T10:33:38.547" v="874" actId="20577"/>
          <ac:spMkLst>
            <pc:docMk/>
            <pc:sldMk cId="0" sldId="257"/>
            <ac:spMk id="149" creationId="{00000000-0000-0000-0000-000000000000}"/>
          </ac:spMkLst>
        </pc:spChg>
      </pc:sldChg>
      <pc:sldChg chg="addSp delSp modSp mod">
        <pc:chgData name="Ruiter, J.H. (Joris, Student B-CE)" userId="7d2643dc-1973-4a18-9135-4e9fb62f807c" providerId="ADAL" clId="{3E73F712-7F90-47DA-B3BE-1BB5DBC3D9B8}" dt="2023-09-28T10:35:13.536" v="884" actId="1076"/>
        <pc:sldMkLst>
          <pc:docMk/>
          <pc:sldMk cId="0" sldId="265"/>
        </pc:sldMkLst>
        <pc:spChg chg="del">
          <ac:chgData name="Ruiter, J.H. (Joris, Student B-CE)" userId="7d2643dc-1973-4a18-9135-4e9fb62f807c" providerId="ADAL" clId="{3E73F712-7F90-47DA-B3BE-1BB5DBC3D9B8}" dt="2023-09-28T10:27:39.252" v="744" actId="478"/>
          <ac:spMkLst>
            <pc:docMk/>
            <pc:sldMk cId="0" sldId="265"/>
            <ac:spMk id="222" creationId="{00000000-0000-0000-0000-000000000000}"/>
          </ac:spMkLst>
        </pc:spChg>
        <pc:picChg chg="add del mod">
          <ac:chgData name="Ruiter, J.H. (Joris, Student B-CE)" userId="7d2643dc-1973-4a18-9135-4e9fb62f807c" providerId="ADAL" clId="{3E73F712-7F90-47DA-B3BE-1BB5DBC3D9B8}" dt="2023-09-28T10:34:41.053" v="875" actId="478"/>
          <ac:picMkLst>
            <pc:docMk/>
            <pc:sldMk cId="0" sldId="265"/>
            <ac:picMk id="3" creationId="{8C32C2C2-2DB7-FCDA-2533-BEA2A412EE8A}"/>
          </ac:picMkLst>
        </pc:picChg>
        <pc:picChg chg="add mod">
          <ac:chgData name="Ruiter, J.H. (Joris, Student B-CE)" userId="7d2643dc-1973-4a18-9135-4e9fb62f807c" providerId="ADAL" clId="{3E73F712-7F90-47DA-B3BE-1BB5DBC3D9B8}" dt="2023-09-28T10:35:13.536" v="884" actId="1076"/>
          <ac:picMkLst>
            <pc:docMk/>
            <pc:sldMk cId="0" sldId="265"/>
            <ac:picMk id="5" creationId="{50EFB77A-2844-669E-539E-E51B416EB3F6}"/>
          </ac:picMkLst>
        </pc:picChg>
        <pc:picChg chg="del">
          <ac:chgData name="Ruiter, J.H. (Joris, Student B-CE)" userId="7d2643dc-1973-4a18-9135-4e9fb62f807c" providerId="ADAL" clId="{3E73F712-7F90-47DA-B3BE-1BB5DBC3D9B8}" dt="2023-09-28T10:27:19.317" v="743" actId="478"/>
          <ac:picMkLst>
            <pc:docMk/>
            <pc:sldMk cId="0" sldId="265"/>
            <ac:picMk id="224" creationId="{00000000-0000-0000-0000-000000000000}"/>
          </ac:picMkLst>
        </pc:picChg>
      </pc:sldChg>
      <pc:sldChg chg="modSp mod delCm modCm">
        <pc:chgData name="Ruiter, J.H. (Joris, Student B-CE)" userId="7d2643dc-1973-4a18-9135-4e9fb62f807c" providerId="ADAL" clId="{3E73F712-7F90-47DA-B3BE-1BB5DBC3D9B8}" dt="2023-09-28T10:33:08.627" v="865" actId="20577"/>
        <pc:sldMkLst>
          <pc:docMk/>
          <pc:sldMk cId="0" sldId="272"/>
        </pc:sldMkLst>
        <pc:spChg chg="mod">
          <ac:chgData name="Ruiter, J.H. (Joris, Student B-CE)" userId="7d2643dc-1973-4a18-9135-4e9fb62f807c" providerId="ADAL" clId="{3E73F712-7F90-47DA-B3BE-1BB5DBC3D9B8}" dt="2023-09-28T10:33:08.627" v="865" actId="20577"/>
          <ac:spMkLst>
            <pc:docMk/>
            <pc:sldMk cId="0" sldId="272"/>
            <ac:spMk id="283" creationId="{00000000-0000-0000-0000-000000000000}"/>
          </ac:spMkLst>
        </pc:spChg>
        <pc:extLst>
          <p:ext xmlns:p="http://schemas.openxmlformats.org/presentationml/2006/main" uri="{D6D511B9-2390-475A-947B-AFAB55BFBCF1}">
            <pc226:cmChg xmlns:pc226="http://schemas.microsoft.com/office/powerpoint/2022/06/main/command" chg="del mod">
              <pc226:chgData name="Ruiter, J.H. (Joris, Student B-CE)" userId="7d2643dc-1973-4a18-9135-4e9fb62f807c" providerId="ADAL" clId="{3E73F712-7F90-47DA-B3BE-1BB5DBC3D9B8}" dt="2023-09-28T10:29:49.999" v="803"/>
              <pc2:cmMkLst xmlns:pc2="http://schemas.microsoft.com/office/powerpoint/2019/9/main/command">
                <pc:docMk/>
                <pc:sldMk cId="0" sldId="272"/>
                <pc2:cmMk id="{37E48F88-BA4B-4C2C-ADC9-0F460315778D}"/>
              </pc2:cmMkLst>
            </pc226:cmChg>
          </p:ext>
        </pc:extLst>
      </pc:sldChg>
      <pc:sldChg chg="modSp mod">
        <pc:chgData name="Ruiter, J.H. (Joris, Student B-CE)" userId="7d2643dc-1973-4a18-9135-4e9fb62f807c" providerId="ADAL" clId="{3E73F712-7F90-47DA-B3BE-1BB5DBC3D9B8}" dt="2023-09-29T14:12:15.741" v="971" actId="20577"/>
        <pc:sldMkLst>
          <pc:docMk/>
          <pc:sldMk cId="0" sldId="273"/>
        </pc:sldMkLst>
        <pc:spChg chg="mod">
          <ac:chgData name="Ruiter, J.H. (Joris, Student B-CE)" userId="7d2643dc-1973-4a18-9135-4e9fb62f807c" providerId="ADAL" clId="{3E73F712-7F90-47DA-B3BE-1BB5DBC3D9B8}" dt="2023-09-29T14:09:51.904" v="886" actId="14100"/>
          <ac:spMkLst>
            <pc:docMk/>
            <pc:sldMk cId="0" sldId="273"/>
            <ac:spMk id="288" creationId="{00000000-0000-0000-0000-000000000000}"/>
          </ac:spMkLst>
        </pc:spChg>
        <pc:spChg chg="mod">
          <ac:chgData name="Ruiter, J.H. (Joris, Student B-CE)" userId="7d2643dc-1973-4a18-9135-4e9fb62f807c" providerId="ADAL" clId="{3E73F712-7F90-47DA-B3BE-1BB5DBC3D9B8}" dt="2023-09-29T14:12:15.741" v="971" actId="20577"/>
          <ac:spMkLst>
            <pc:docMk/>
            <pc:sldMk cId="0" sldId="273"/>
            <ac:spMk id="291" creationId="{00000000-0000-0000-0000-000000000000}"/>
          </ac:spMkLst>
        </pc:spChg>
      </pc:sldChg>
      <pc:sldChg chg="addSp delSp modSp mod delCm">
        <pc:chgData name="Ruiter, J.H. (Joris, Student B-CE)" userId="7d2643dc-1973-4a18-9135-4e9fb62f807c" providerId="ADAL" clId="{3E73F712-7F90-47DA-B3BE-1BB5DBC3D9B8}" dt="2023-09-29T15:23:58.661" v="1205" actId="1076"/>
        <pc:sldMkLst>
          <pc:docMk/>
          <pc:sldMk cId="0" sldId="275"/>
        </pc:sldMkLst>
        <pc:spChg chg="mod">
          <ac:chgData name="Ruiter, J.H. (Joris, Student B-CE)" userId="7d2643dc-1973-4a18-9135-4e9fb62f807c" providerId="ADAL" clId="{3E73F712-7F90-47DA-B3BE-1BB5DBC3D9B8}" dt="2023-09-29T15:05:52.378" v="981" actId="20577"/>
          <ac:spMkLst>
            <pc:docMk/>
            <pc:sldMk cId="0" sldId="275"/>
            <ac:spMk id="305" creationId="{00000000-0000-0000-0000-000000000000}"/>
          </ac:spMkLst>
        </pc:spChg>
        <pc:spChg chg="mod">
          <ac:chgData name="Ruiter, J.H. (Joris, Student B-CE)" userId="7d2643dc-1973-4a18-9135-4e9fb62f807c" providerId="ADAL" clId="{3E73F712-7F90-47DA-B3BE-1BB5DBC3D9B8}" dt="2023-09-29T15:23:45.816" v="1188" actId="20577"/>
          <ac:spMkLst>
            <pc:docMk/>
            <pc:sldMk cId="0" sldId="275"/>
            <ac:spMk id="307" creationId="{00000000-0000-0000-0000-000000000000}"/>
          </ac:spMkLst>
        </pc:spChg>
        <pc:picChg chg="add mod">
          <ac:chgData name="Ruiter, J.H. (Joris, Student B-CE)" userId="7d2643dc-1973-4a18-9135-4e9fb62f807c" providerId="ADAL" clId="{3E73F712-7F90-47DA-B3BE-1BB5DBC3D9B8}" dt="2023-09-29T15:23:58.661" v="1205" actId="1076"/>
          <ac:picMkLst>
            <pc:docMk/>
            <pc:sldMk cId="0" sldId="275"/>
            <ac:picMk id="2" creationId="{29696220-1085-79FE-EF87-B7C09D411789}"/>
          </ac:picMkLst>
        </pc:picChg>
        <pc:picChg chg="del">
          <ac:chgData name="Ruiter, J.H. (Joris, Student B-CE)" userId="7d2643dc-1973-4a18-9135-4e9fb62f807c" providerId="ADAL" clId="{3E73F712-7F90-47DA-B3BE-1BB5DBC3D9B8}" dt="2023-09-29T15:22:19.081" v="1153" actId="478"/>
          <ac:picMkLst>
            <pc:docMk/>
            <pc:sldMk cId="0" sldId="275"/>
            <ac:picMk id="308" creationId="{00000000-0000-0000-0000-000000000000}"/>
          </ac:picMkLst>
        </pc:picChg>
        <pc:extLst>
          <p:ext xmlns:p="http://schemas.openxmlformats.org/presentationml/2006/main" uri="{D6D511B9-2390-475A-947B-AFAB55BFBCF1}">
            <pc226:cmChg xmlns:pc226="http://schemas.microsoft.com/office/powerpoint/2022/06/main/command" chg="del">
              <pc226:chgData name="Ruiter, J.H. (Joris, Student B-CE)" userId="7d2643dc-1973-4a18-9135-4e9fb62f807c" providerId="ADAL" clId="{3E73F712-7F90-47DA-B3BE-1BB5DBC3D9B8}" dt="2023-09-29T15:06:27.501" v="986"/>
              <pc2:cmMkLst xmlns:pc2="http://schemas.microsoft.com/office/powerpoint/2019/9/main/command">
                <pc:docMk/>
                <pc:sldMk cId="0" sldId="275"/>
                <pc2:cmMk id="{EC550297-50A7-4E3C-B220-400D22A36C24}"/>
              </pc2:cmMkLst>
            </pc226:cmChg>
            <pc226:cmChg xmlns:pc226="http://schemas.microsoft.com/office/powerpoint/2022/06/main/command" chg="del">
              <pc226:chgData name="Ruiter, J.H. (Joris, Student B-CE)" userId="7d2643dc-1973-4a18-9135-4e9fb62f807c" providerId="ADAL" clId="{3E73F712-7F90-47DA-B3BE-1BB5DBC3D9B8}" dt="2023-09-29T15:06:25.266" v="985"/>
              <pc2:cmMkLst xmlns:pc2="http://schemas.microsoft.com/office/powerpoint/2019/9/main/command">
                <pc:docMk/>
                <pc:sldMk cId="0" sldId="275"/>
                <pc2:cmMk id="{A6F1E3CE-7251-4CEA-AEB9-99E33C757F89}"/>
              </pc2:cmMkLst>
            </pc226:cmChg>
          </p:ext>
        </pc:extLst>
      </pc:sldChg>
      <pc:sldChg chg="del">
        <pc:chgData name="Ruiter, J.H. (Joris, Student B-CE)" userId="7d2643dc-1973-4a18-9135-4e9fb62f807c" providerId="ADAL" clId="{3E73F712-7F90-47DA-B3BE-1BB5DBC3D9B8}" dt="2023-09-28T10:21:48.878" v="742" actId="47"/>
        <pc:sldMkLst>
          <pc:docMk/>
          <pc:sldMk cId="3089834847" sldId="279"/>
        </pc:sldMkLst>
      </pc:sldChg>
      <pc:sldChg chg="addSp modSp mod modAnim">
        <pc:chgData name="Ruiter, J.H. (Joris, Student B-CE)" userId="7d2643dc-1973-4a18-9135-4e9fb62f807c" providerId="ADAL" clId="{3E73F712-7F90-47DA-B3BE-1BB5DBC3D9B8}" dt="2023-09-28T10:21:08.618" v="741"/>
        <pc:sldMkLst>
          <pc:docMk/>
          <pc:sldMk cId="1771168170" sldId="280"/>
        </pc:sldMkLst>
        <pc:spChg chg="add mod">
          <ac:chgData name="Ruiter, J.H. (Joris, Student B-CE)" userId="7d2643dc-1973-4a18-9135-4e9fb62f807c" providerId="ADAL" clId="{3E73F712-7F90-47DA-B3BE-1BB5DBC3D9B8}" dt="2023-09-28T10:18:02.167" v="540" actId="403"/>
          <ac:spMkLst>
            <pc:docMk/>
            <pc:sldMk cId="1771168170" sldId="280"/>
            <ac:spMk id="2" creationId="{EEAEA0E6-9030-E80E-5CF3-F79DC035E664}"/>
          </ac:spMkLst>
        </pc:spChg>
        <pc:spChg chg="add mod">
          <ac:chgData name="Ruiter, J.H. (Joris, Student B-CE)" userId="7d2643dc-1973-4a18-9135-4e9fb62f807c" providerId="ADAL" clId="{3E73F712-7F90-47DA-B3BE-1BB5DBC3D9B8}" dt="2023-09-28T10:18:56.918" v="733" actId="1076"/>
          <ac:spMkLst>
            <pc:docMk/>
            <pc:sldMk cId="1771168170" sldId="280"/>
            <ac:spMk id="3" creationId="{E10EE557-09B5-93EE-7ED7-DECF1244650F}"/>
          </ac:spMkLst>
        </pc:spChg>
        <pc:picChg chg="mod">
          <ac:chgData name="Ruiter, J.H. (Joris, Student B-CE)" userId="7d2643dc-1973-4a18-9135-4e9fb62f807c" providerId="ADAL" clId="{3E73F712-7F90-47DA-B3BE-1BB5DBC3D9B8}" dt="2023-09-28T10:16:50.611" v="315" actId="1076"/>
          <ac:picMkLst>
            <pc:docMk/>
            <pc:sldMk cId="1771168170" sldId="280"/>
            <ac:picMk id="7" creationId="{BA5A43F8-A187-5A6C-3EC6-BE295EEE2EBF}"/>
          </ac:picMkLst>
        </pc:picChg>
        <pc:picChg chg="mod">
          <ac:chgData name="Ruiter, J.H. (Joris, Student B-CE)" userId="7d2643dc-1973-4a18-9135-4e9fb62f807c" providerId="ADAL" clId="{3E73F712-7F90-47DA-B3BE-1BB5DBC3D9B8}" dt="2023-09-28T10:16:44.664" v="313" actId="1076"/>
          <ac:picMkLst>
            <pc:docMk/>
            <pc:sldMk cId="1771168170" sldId="280"/>
            <ac:picMk id="8" creationId="{CE0D33B8-2323-2601-60C3-79E32D1774C8}"/>
          </ac:picMkLst>
        </pc:picChg>
      </pc:sldChg>
      <pc:sldChg chg="modSp add mod">
        <pc:chgData name="Ruiter, J.H. (Joris, Student B-CE)" userId="7d2643dc-1973-4a18-9135-4e9fb62f807c" providerId="ADAL" clId="{3E73F712-7F90-47DA-B3BE-1BB5DBC3D9B8}" dt="2023-09-28T10:29:07.655" v="793" actId="5793"/>
        <pc:sldMkLst>
          <pc:docMk/>
          <pc:sldMk cId="286039604" sldId="281"/>
        </pc:sldMkLst>
        <pc:spChg chg="mod">
          <ac:chgData name="Ruiter, J.H. (Joris, Student B-CE)" userId="7d2643dc-1973-4a18-9135-4e9fb62f807c" providerId="ADAL" clId="{3E73F712-7F90-47DA-B3BE-1BB5DBC3D9B8}" dt="2023-09-28T10:28:04.815" v="775" actId="20577"/>
          <ac:spMkLst>
            <pc:docMk/>
            <pc:sldMk cId="286039604" sldId="281"/>
            <ac:spMk id="232" creationId="{00000000-0000-0000-0000-000000000000}"/>
          </ac:spMkLst>
        </pc:spChg>
        <pc:spChg chg="mod">
          <ac:chgData name="Ruiter, J.H. (Joris, Student B-CE)" userId="7d2643dc-1973-4a18-9135-4e9fb62f807c" providerId="ADAL" clId="{3E73F712-7F90-47DA-B3BE-1BB5DBC3D9B8}" dt="2023-09-28T10:29:07.655" v="793" actId="5793"/>
          <ac:spMkLst>
            <pc:docMk/>
            <pc:sldMk cId="286039604" sldId="281"/>
            <ac:spMk id="233" creationId="{00000000-0000-0000-0000-000000000000}"/>
          </ac:spMkLst>
        </pc:spChg>
      </pc:sldChg>
      <pc:sldChg chg="addSp delSp modSp new mod">
        <pc:chgData name="Ruiter, J.H. (Joris, Student B-CE)" userId="7d2643dc-1973-4a18-9135-4e9fb62f807c" providerId="ADAL" clId="{3E73F712-7F90-47DA-B3BE-1BB5DBC3D9B8}" dt="2023-09-29T15:21:11.950" v="1139" actId="20577"/>
        <pc:sldMkLst>
          <pc:docMk/>
          <pc:sldMk cId="482920370" sldId="282"/>
        </pc:sldMkLst>
        <pc:spChg chg="del">
          <ac:chgData name="Ruiter, J.H. (Joris, Student B-CE)" userId="7d2643dc-1973-4a18-9135-4e9fb62f807c" providerId="ADAL" clId="{3E73F712-7F90-47DA-B3BE-1BB5DBC3D9B8}" dt="2023-09-29T14:10:26.184" v="889" actId="478"/>
          <ac:spMkLst>
            <pc:docMk/>
            <pc:sldMk cId="482920370" sldId="282"/>
            <ac:spMk id="2" creationId="{A96CDB09-2D34-DD11-29DF-CCBC2B8EF42E}"/>
          </ac:spMkLst>
        </pc:spChg>
        <pc:spChg chg="del">
          <ac:chgData name="Ruiter, J.H. (Joris, Student B-CE)" userId="7d2643dc-1973-4a18-9135-4e9fb62f807c" providerId="ADAL" clId="{3E73F712-7F90-47DA-B3BE-1BB5DBC3D9B8}" dt="2023-09-29T14:10:24.748" v="888" actId="478"/>
          <ac:spMkLst>
            <pc:docMk/>
            <pc:sldMk cId="482920370" sldId="282"/>
            <ac:spMk id="3" creationId="{99A1B763-59AE-6867-848E-504C94EB413B}"/>
          </ac:spMkLst>
        </pc:spChg>
        <pc:spChg chg="add mod">
          <ac:chgData name="Ruiter, J.H. (Joris, Student B-CE)" userId="7d2643dc-1973-4a18-9135-4e9fb62f807c" providerId="ADAL" clId="{3E73F712-7F90-47DA-B3BE-1BB5DBC3D9B8}" dt="2023-09-29T15:21:11.950" v="1139" actId="20577"/>
          <ac:spMkLst>
            <pc:docMk/>
            <pc:sldMk cId="482920370" sldId="282"/>
            <ac:spMk id="6" creationId="{6DA60A67-9123-5947-20ED-C4D74E43CFB1}"/>
          </ac:spMkLst>
        </pc:spChg>
        <pc:picChg chg="add mod">
          <ac:chgData name="Ruiter, J.H. (Joris, Student B-CE)" userId="7d2643dc-1973-4a18-9135-4e9fb62f807c" providerId="ADAL" clId="{3E73F712-7F90-47DA-B3BE-1BB5DBC3D9B8}" dt="2023-09-29T14:11:08.505" v="938" actId="1035"/>
          <ac:picMkLst>
            <pc:docMk/>
            <pc:sldMk cId="482920370" sldId="282"/>
            <ac:picMk id="5" creationId="{35AC3F8C-6EAB-92DC-D8A1-693439F564F2}"/>
          </ac:picMkLst>
        </pc:picChg>
      </pc:sldChg>
      <pc:sldChg chg="modSp add mod delCm">
        <pc:chgData name="Ruiter, J.H. (Joris, Student B-CE)" userId="7d2643dc-1973-4a18-9135-4e9fb62f807c" providerId="ADAL" clId="{3E73F712-7F90-47DA-B3BE-1BB5DBC3D9B8}" dt="2023-09-29T15:07:52.483" v="1089" actId="1035"/>
        <pc:sldMkLst>
          <pc:docMk/>
          <pc:sldMk cId="1383539487" sldId="283"/>
        </pc:sldMkLst>
        <pc:spChg chg="mod">
          <ac:chgData name="Ruiter, J.H. (Joris, Student B-CE)" userId="7d2643dc-1973-4a18-9135-4e9fb62f807c" providerId="ADAL" clId="{3E73F712-7F90-47DA-B3BE-1BB5DBC3D9B8}" dt="2023-09-29T15:06:59.737" v="1041" actId="20577"/>
          <ac:spMkLst>
            <pc:docMk/>
            <pc:sldMk cId="1383539487" sldId="283"/>
            <ac:spMk id="305" creationId="{00000000-0000-0000-0000-000000000000}"/>
          </ac:spMkLst>
        </pc:spChg>
        <pc:spChg chg="mod">
          <ac:chgData name="Ruiter, J.H. (Joris, Student B-CE)" userId="7d2643dc-1973-4a18-9135-4e9fb62f807c" providerId="ADAL" clId="{3E73F712-7F90-47DA-B3BE-1BB5DBC3D9B8}" dt="2023-09-29T15:07:52.483" v="1089" actId="1035"/>
          <ac:spMkLst>
            <pc:docMk/>
            <pc:sldMk cId="1383539487" sldId="283"/>
            <ac:spMk id="307" creationId="{00000000-0000-0000-0000-000000000000}"/>
          </ac:spMkLst>
        </pc:spChg>
        <pc:picChg chg="mod">
          <ac:chgData name="Ruiter, J.H. (Joris, Student B-CE)" userId="7d2643dc-1973-4a18-9135-4e9fb62f807c" providerId="ADAL" clId="{3E73F712-7F90-47DA-B3BE-1BB5DBC3D9B8}" dt="2023-09-29T15:07:45.227" v="1077" actId="1076"/>
          <ac:picMkLst>
            <pc:docMk/>
            <pc:sldMk cId="1383539487" sldId="283"/>
            <ac:picMk id="308" creationId="{00000000-0000-0000-0000-000000000000}"/>
          </ac:picMkLst>
        </pc:picChg>
        <pc:extLst>
          <p:ext xmlns:p="http://schemas.openxmlformats.org/presentationml/2006/main" uri="{D6D511B9-2390-475A-947B-AFAB55BFBCF1}">
            <pc226:cmChg xmlns:pc226="http://schemas.microsoft.com/office/powerpoint/2022/06/main/command" chg="del">
              <pc226:chgData name="Ruiter, J.H. (Joris, Student B-CE)" userId="7d2643dc-1973-4a18-9135-4e9fb62f807c" providerId="ADAL" clId="{3E73F712-7F90-47DA-B3BE-1BB5DBC3D9B8}" dt="2023-09-29T15:06:37.760" v="988"/>
              <pc2:cmMkLst xmlns:pc2="http://schemas.microsoft.com/office/powerpoint/2019/9/main/command">
                <pc:docMk/>
                <pc:sldMk cId="1383539487" sldId="283"/>
                <pc2:cmMk id="{F300936B-96CB-44DB-9D96-F90E6F2C7D13}"/>
              </pc2:cmMkLst>
            </pc226:cmChg>
            <pc226:cmChg xmlns:pc226="http://schemas.microsoft.com/office/powerpoint/2022/06/main/command" chg="del">
              <pc226:chgData name="Ruiter, J.H. (Joris, Student B-CE)" userId="7d2643dc-1973-4a18-9135-4e9fb62f807c" providerId="ADAL" clId="{3E73F712-7F90-47DA-B3BE-1BB5DBC3D9B8}" dt="2023-09-29T15:06:35.123" v="987"/>
              <pc2:cmMkLst xmlns:pc2="http://schemas.microsoft.com/office/powerpoint/2019/9/main/command">
                <pc:docMk/>
                <pc:sldMk cId="1383539487" sldId="283"/>
                <pc2:cmMk id="{509725DD-F04F-4F60-8796-A9979A54EC5C}"/>
              </pc2:cmMkLst>
            </pc226:cmChg>
          </p:ext>
        </pc:extLst>
      </pc:sldChg>
      <pc:sldChg chg="new del">
        <pc:chgData name="Ruiter, J.H. (Joris, Student B-CE)" userId="7d2643dc-1973-4a18-9135-4e9fb62f807c" providerId="ADAL" clId="{3E73F712-7F90-47DA-B3BE-1BB5DBC3D9B8}" dt="2023-09-29T15:06:00.494" v="983" actId="680"/>
        <pc:sldMkLst>
          <pc:docMk/>
          <pc:sldMk cId="1701317139" sldId="283"/>
        </pc:sldMkLst>
      </pc:sldChg>
      <pc:sldChg chg="addSp delSp modSp add mod">
        <pc:chgData name="Ruiter, J.H. (Joris, Student B-CE)" userId="7d2643dc-1973-4a18-9135-4e9fb62f807c" providerId="ADAL" clId="{3E73F712-7F90-47DA-B3BE-1BB5DBC3D9B8}" dt="2023-09-29T15:21:54.903" v="1152" actId="20577"/>
        <pc:sldMkLst>
          <pc:docMk/>
          <pc:sldMk cId="2237697348" sldId="284"/>
        </pc:sldMkLst>
        <pc:spChg chg="mod">
          <ac:chgData name="Ruiter, J.H. (Joris, Student B-CE)" userId="7d2643dc-1973-4a18-9135-4e9fb62f807c" providerId="ADAL" clId="{3E73F712-7F90-47DA-B3BE-1BB5DBC3D9B8}" dt="2023-09-29T15:21:54.903" v="1152" actId="20577"/>
          <ac:spMkLst>
            <pc:docMk/>
            <pc:sldMk cId="2237697348" sldId="284"/>
            <ac:spMk id="6" creationId="{6DA60A67-9123-5947-20ED-C4D74E43CFB1}"/>
          </ac:spMkLst>
        </pc:spChg>
        <pc:picChg chg="add mod">
          <ac:chgData name="Ruiter, J.H. (Joris, Student B-CE)" userId="7d2643dc-1973-4a18-9135-4e9fb62f807c" providerId="ADAL" clId="{3E73F712-7F90-47DA-B3BE-1BB5DBC3D9B8}" dt="2023-09-29T15:21:51.645" v="1147" actId="1076"/>
          <ac:picMkLst>
            <pc:docMk/>
            <pc:sldMk cId="2237697348" sldId="284"/>
            <ac:picMk id="3" creationId="{C370CC2C-CD4E-71D1-B64D-712D25687A5D}"/>
          </ac:picMkLst>
        </pc:picChg>
        <pc:picChg chg="del">
          <ac:chgData name="Ruiter, J.H. (Joris, Student B-CE)" userId="7d2643dc-1973-4a18-9135-4e9fb62f807c" providerId="ADAL" clId="{3E73F712-7F90-47DA-B3BE-1BB5DBC3D9B8}" dt="2023-09-29T15:21:28.048" v="1141" actId="478"/>
          <ac:picMkLst>
            <pc:docMk/>
            <pc:sldMk cId="2237697348" sldId="284"/>
            <ac:picMk id="5" creationId="{35AC3F8C-6EAB-92DC-D8A1-693439F564F2}"/>
          </ac:picMkLst>
        </pc:picChg>
      </pc:sldChg>
      <pc:sldChg chg="add del">
        <pc:chgData name="Ruiter, J.H. (Joris, Student B-CE)" userId="7d2643dc-1973-4a18-9135-4e9fb62f807c" providerId="ADAL" clId="{3E73F712-7F90-47DA-B3BE-1BB5DBC3D9B8}" dt="2023-09-29T15:21:30.078" v="1143"/>
        <pc:sldMkLst>
          <pc:docMk/>
          <pc:sldMk cId="1147286363" sldId="285"/>
        </pc:sldMkLst>
      </pc:sldChg>
    </pc:docChg>
  </pc:docChgLst>
  <pc:docChgLst>
    <pc:chgData name="Velden, J.M.T. van der (Judith, Student B-CE)" userId="S::j.m.t.vandervelden_student.utwente.nl#ext#@drv-euros.nl::f137a3aa-28ac-47bc-9358-442dab11ae1e" providerId="AD" clId="Web-{489578C1-E8B5-5E98-1FA4-B14AC0F43FC6}"/>
    <pc:docChg chg="modSld sldOrd">
      <pc:chgData name="Velden, J.M.T. van der (Judith, Student B-CE)" userId="S::j.m.t.vandervelden_student.utwente.nl#ext#@drv-euros.nl::f137a3aa-28ac-47bc-9358-442dab11ae1e" providerId="AD" clId="Web-{489578C1-E8B5-5E98-1FA4-B14AC0F43FC6}" dt="2023-09-30T08:32:29.983" v="3"/>
      <pc:docMkLst>
        <pc:docMk/>
      </pc:docMkLst>
      <pc:sldChg chg="ord">
        <pc:chgData name="Velden, J.M.T. van der (Judith, Student B-CE)" userId="S::j.m.t.vandervelden_student.utwente.nl#ext#@drv-euros.nl::f137a3aa-28ac-47bc-9358-442dab11ae1e" providerId="AD" clId="Web-{489578C1-E8B5-5E98-1FA4-B14AC0F43FC6}" dt="2023-09-30T08:31:55.560" v="2"/>
        <pc:sldMkLst>
          <pc:docMk/>
          <pc:sldMk cId="0" sldId="273"/>
        </pc:sldMkLst>
      </pc:sldChg>
      <pc:sldChg chg="ord">
        <pc:chgData name="Velden, J.M.T. van der (Judith, Student B-CE)" userId="S::j.m.t.vandervelden_student.utwente.nl#ext#@drv-euros.nl::f137a3aa-28ac-47bc-9358-442dab11ae1e" providerId="AD" clId="Web-{489578C1-E8B5-5E98-1FA4-B14AC0F43FC6}" dt="2023-09-30T08:32:29.983" v="3"/>
        <pc:sldMkLst>
          <pc:docMk/>
          <pc:sldMk cId="0" sldId="274"/>
        </pc:sldMkLst>
      </pc:sldChg>
      <pc:sldChg chg="modSp">
        <pc:chgData name="Velden, J.M.T. van der (Judith, Student B-CE)" userId="S::j.m.t.vandervelden_student.utwente.nl#ext#@drv-euros.nl::f137a3aa-28ac-47bc-9358-442dab11ae1e" providerId="AD" clId="Web-{489578C1-E8B5-5E98-1FA4-B14AC0F43FC6}" dt="2023-09-30T08:31:20.090" v="1" actId="1076"/>
        <pc:sldMkLst>
          <pc:docMk/>
          <pc:sldMk cId="1771168170" sldId="280"/>
        </pc:sldMkLst>
        <pc:spChg chg="mod">
          <ac:chgData name="Velden, J.M.T. van der (Judith, Student B-CE)" userId="S::j.m.t.vandervelden_student.utwente.nl#ext#@drv-euros.nl::f137a3aa-28ac-47bc-9358-442dab11ae1e" providerId="AD" clId="Web-{489578C1-E8B5-5E98-1FA4-B14AC0F43FC6}" dt="2023-09-30T08:31:20.090" v="1" actId="1076"/>
          <ac:spMkLst>
            <pc:docMk/>
            <pc:sldMk cId="1771168170" sldId="280"/>
            <ac:spMk id="3" creationId="{E10EE557-09B5-93EE-7ED7-DECF1244650F}"/>
          </ac:spMkLst>
        </pc:spChg>
      </pc:sldChg>
    </pc:docChg>
  </pc:docChgLst>
  <pc:docChgLst>
    <pc:chgData name="suzgroen" userId="S::suzgroen_outlook.com#ext#@drveuros1.onmicrosoft.com::1b74755a-4a8a-41ad-b897-31e75f322f0e" providerId="AD" clId="Web-{41DB23E8-281E-989A-74A9-506701149302}"/>
    <pc:docChg chg="modSld modMainMaster">
      <pc:chgData name="suzgroen" userId="S::suzgroen_outlook.com#ext#@drveuros1.onmicrosoft.com::1b74755a-4a8a-41ad-b897-31e75f322f0e" providerId="AD" clId="Web-{41DB23E8-281E-989A-74A9-506701149302}" dt="2024-10-02T12:48:06.320" v="235" actId="1076"/>
      <pc:docMkLst>
        <pc:docMk/>
      </pc:docMkLst>
      <pc:sldChg chg="addSp delSp modSp mod">
        <pc:chgData name="suzgroen" userId="S::suzgroen_outlook.com#ext#@drveuros1.onmicrosoft.com::1b74755a-4a8a-41ad-b897-31e75f322f0e" providerId="AD" clId="Web-{41DB23E8-281E-989A-74A9-506701149302}" dt="2024-10-02T12:07:08.924" v="27" actId="20577"/>
        <pc:sldMkLst>
          <pc:docMk/>
          <pc:sldMk cId="0" sldId="256"/>
        </pc:sldMkLst>
        <pc:spChg chg="mod">
          <ac:chgData name="suzgroen" userId="S::suzgroen_outlook.com#ext#@drveuros1.onmicrosoft.com::1b74755a-4a8a-41ad-b897-31e75f322f0e" providerId="AD" clId="Web-{41DB23E8-281E-989A-74A9-506701149302}" dt="2024-10-02T12:06:36.298" v="17" actId="20577"/>
          <ac:spMkLst>
            <pc:docMk/>
            <pc:sldMk cId="0" sldId="256"/>
            <ac:spMk id="141" creationId="{00000000-0000-0000-0000-000000000000}"/>
          </ac:spMkLst>
        </pc:spChg>
        <pc:spChg chg="mod">
          <ac:chgData name="suzgroen" userId="S::suzgroen_outlook.com#ext#@drveuros1.onmicrosoft.com::1b74755a-4a8a-41ad-b897-31e75f322f0e" providerId="AD" clId="Web-{41DB23E8-281E-989A-74A9-506701149302}" dt="2024-10-02T12:07:08.924" v="27" actId="20577"/>
          <ac:spMkLst>
            <pc:docMk/>
            <pc:sldMk cId="0" sldId="256"/>
            <ac:spMk id="142" creationId="{00000000-0000-0000-0000-000000000000}"/>
          </ac:spMkLst>
        </pc:spChg>
        <pc:picChg chg="add del mod">
          <ac:chgData name="suzgroen" userId="S::suzgroen_outlook.com#ext#@drveuros1.onmicrosoft.com::1b74755a-4a8a-41ad-b897-31e75f322f0e" providerId="AD" clId="Web-{41DB23E8-281E-989A-74A9-506701149302}" dt="2024-10-02T12:05:47.266" v="3"/>
          <ac:picMkLst>
            <pc:docMk/>
            <pc:sldMk cId="0" sldId="256"/>
            <ac:picMk id="2" creationId="{05D04415-8357-242B-18E7-AE7934E5AFF0}"/>
          </ac:picMkLst>
        </pc:picChg>
      </pc:sldChg>
      <pc:sldChg chg="delSp modSp mod">
        <pc:chgData name="suzgroen" userId="S::suzgroen_outlook.com#ext#@drveuros1.onmicrosoft.com::1b74755a-4a8a-41ad-b897-31e75f322f0e" providerId="AD" clId="Web-{41DB23E8-281E-989A-74A9-506701149302}" dt="2024-10-02T12:07:17.565" v="31" actId="20577"/>
        <pc:sldMkLst>
          <pc:docMk/>
          <pc:sldMk cId="0" sldId="257"/>
        </pc:sldMkLst>
        <pc:spChg chg="mod">
          <ac:chgData name="suzgroen" userId="S::suzgroen_outlook.com#ext#@drveuros1.onmicrosoft.com::1b74755a-4a8a-41ad-b897-31e75f322f0e" providerId="AD" clId="Web-{41DB23E8-281E-989A-74A9-506701149302}" dt="2024-10-02T12:06:55.018" v="23" actId="20577"/>
          <ac:spMkLst>
            <pc:docMk/>
            <pc:sldMk cId="0" sldId="257"/>
            <ac:spMk id="148" creationId="{00000000-0000-0000-0000-000000000000}"/>
          </ac:spMkLst>
        </pc:spChg>
        <pc:spChg chg="mod">
          <ac:chgData name="suzgroen" userId="S::suzgroen_outlook.com#ext#@drveuros1.onmicrosoft.com::1b74755a-4a8a-41ad-b897-31e75f322f0e" providerId="AD" clId="Web-{41DB23E8-281E-989A-74A9-506701149302}" dt="2024-10-02T12:07:17.565" v="31" actId="20577"/>
          <ac:spMkLst>
            <pc:docMk/>
            <pc:sldMk cId="0" sldId="257"/>
            <ac:spMk id="149" creationId="{00000000-0000-0000-0000-000000000000}"/>
          </ac:spMkLst>
        </pc:spChg>
        <pc:picChg chg="del">
          <ac:chgData name="suzgroen" userId="S::suzgroen_outlook.com#ext#@drveuros1.onmicrosoft.com::1b74755a-4a8a-41ad-b897-31e75f322f0e" providerId="AD" clId="Web-{41DB23E8-281E-989A-74A9-506701149302}" dt="2024-10-02T12:06:43.580" v="19"/>
          <ac:picMkLst>
            <pc:docMk/>
            <pc:sldMk cId="0" sldId="257"/>
            <ac:picMk id="150" creationId="{00000000-0000-0000-0000-000000000000}"/>
          </ac:picMkLst>
        </pc:picChg>
        <pc:picChg chg="del">
          <ac:chgData name="suzgroen" userId="S::suzgroen_outlook.com#ext#@drveuros1.onmicrosoft.com::1b74755a-4a8a-41ad-b897-31e75f322f0e" providerId="AD" clId="Web-{41DB23E8-281E-989A-74A9-506701149302}" dt="2024-10-02T12:06:40.799" v="18"/>
          <ac:picMkLst>
            <pc:docMk/>
            <pc:sldMk cId="0" sldId="257"/>
            <ac:picMk id="151" creationId="{00000000-0000-0000-0000-000000000000}"/>
          </ac:picMkLst>
        </pc:picChg>
      </pc:sldChg>
      <pc:sldChg chg="delSp modSp mod">
        <pc:chgData name="suzgroen" userId="S::suzgroen_outlook.com#ext#@drveuros1.onmicrosoft.com::1b74755a-4a8a-41ad-b897-31e75f322f0e" providerId="AD" clId="Web-{41DB23E8-281E-989A-74A9-506701149302}" dt="2024-10-02T12:07:49.441" v="42" actId="1076"/>
        <pc:sldMkLst>
          <pc:docMk/>
          <pc:sldMk cId="0" sldId="258"/>
        </pc:sldMkLst>
        <pc:spChg chg="mod">
          <ac:chgData name="suzgroen" userId="S::suzgroen_outlook.com#ext#@drveuros1.onmicrosoft.com::1b74755a-4a8a-41ad-b897-31e75f322f0e" providerId="AD" clId="Web-{41DB23E8-281E-989A-74A9-506701149302}" dt="2024-10-02T12:07:26.972" v="37" actId="20577"/>
          <ac:spMkLst>
            <pc:docMk/>
            <pc:sldMk cId="0" sldId="258"/>
            <ac:spMk id="156" creationId="{00000000-0000-0000-0000-000000000000}"/>
          </ac:spMkLst>
        </pc:spChg>
        <pc:spChg chg="mod">
          <ac:chgData name="suzgroen" userId="S::suzgroen_outlook.com#ext#@drveuros1.onmicrosoft.com::1b74755a-4a8a-41ad-b897-31e75f322f0e" providerId="AD" clId="Web-{41DB23E8-281E-989A-74A9-506701149302}" dt="2024-10-02T12:07:49.441" v="42" actId="1076"/>
          <ac:spMkLst>
            <pc:docMk/>
            <pc:sldMk cId="0" sldId="258"/>
            <ac:spMk id="157" creationId="{00000000-0000-0000-0000-000000000000}"/>
          </ac:spMkLst>
        </pc:spChg>
        <pc:picChg chg="del">
          <ac:chgData name="suzgroen" userId="S::suzgroen_outlook.com#ext#@drveuros1.onmicrosoft.com::1b74755a-4a8a-41ad-b897-31e75f322f0e" providerId="AD" clId="Web-{41DB23E8-281E-989A-74A9-506701149302}" dt="2024-10-02T12:07:20.737" v="33"/>
          <ac:picMkLst>
            <pc:docMk/>
            <pc:sldMk cId="0" sldId="258"/>
            <ac:picMk id="158" creationId="{00000000-0000-0000-0000-000000000000}"/>
          </ac:picMkLst>
        </pc:picChg>
        <pc:picChg chg="del">
          <ac:chgData name="suzgroen" userId="S::suzgroen_outlook.com#ext#@drveuros1.onmicrosoft.com::1b74755a-4a8a-41ad-b897-31e75f322f0e" providerId="AD" clId="Web-{41DB23E8-281E-989A-74A9-506701149302}" dt="2024-10-02T12:07:19.721" v="32"/>
          <ac:picMkLst>
            <pc:docMk/>
            <pc:sldMk cId="0" sldId="258"/>
            <ac:picMk id="159" creationId="{00000000-0000-0000-0000-000000000000}"/>
          </ac:picMkLst>
        </pc:picChg>
      </pc:sldChg>
      <pc:sldChg chg="addSp delSp modSp mod">
        <pc:chgData name="suzgroen" userId="S::suzgroen_outlook.com#ext#@drveuros1.onmicrosoft.com::1b74755a-4a8a-41ad-b897-31e75f322f0e" providerId="AD" clId="Web-{41DB23E8-281E-989A-74A9-506701149302}" dt="2024-10-02T12:37:56.375" v="50" actId="20577"/>
        <pc:sldMkLst>
          <pc:docMk/>
          <pc:sldMk cId="0" sldId="259"/>
        </pc:sldMkLst>
        <pc:spChg chg="add del mod">
          <ac:chgData name="suzgroen" userId="S::suzgroen_outlook.com#ext#@drveuros1.onmicrosoft.com::1b74755a-4a8a-41ad-b897-31e75f322f0e" providerId="AD" clId="Web-{41DB23E8-281E-989A-74A9-506701149302}" dt="2024-10-02T12:37:42.109" v="45"/>
          <ac:spMkLst>
            <pc:docMk/>
            <pc:sldMk cId="0" sldId="259"/>
            <ac:spMk id="3" creationId="{3698A999-FE19-35E3-C22D-E87EFF9DC6EC}"/>
          </ac:spMkLst>
        </pc:spChg>
        <pc:spChg chg="add del mod">
          <ac:chgData name="suzgroen" userId="S::suzgroen_outlook.com#ext#@drveuros1.onmicrosoft.com::1b74755a-4a8a-41ad-b897-31e75f322f0e" providerId="AD" clId="Web-{41DB23E8-281E-989A-74A9-506701149302}" dt="2024-10-02T12:37:56.375" v="50" actId="20577"/>
          <ac:spMkLst>
            <pc:docMk/>
            <pc:sldMk cId="0" sldId="259"/>
            <ac:spMk id="168" creationId="{00000000-0000-0000-0000-000000000000}"/>
          </ac:spMkLst>
        </pc:spChg>
        <pc:picChg chg="del">
          <ac:chgData name="suzgroen" userId="S::suzgroen_outlook.com#ext#@drveuros1.onmicrosoft.com::1b74755a-4a8a-41ad-b897-31e75f322f0e" providerId="AD" clId="Web-{41DB23E8-281E-989A-74A9-506701149302}" dt="2024-10-02T12:37:48.281" v="46"/>
          <ac:picMkLst>
            <pc:docMk/>
            <pc:sldMk cId="0" sldId="259"/>
            <ac:picMk id="166" creationId="{00000000-0000-0000-0000-000000000000}"/>
          </ac:picMkLst>
        </pc:picChg>
        <pc:picChg chg="del">
          <ac:chgData name="suzgroen" userId="S::suzgroen_outlook.com#ext#@drveuros1.onmicrosoft.com::1b74755a-4a8a-41ad-b897-31e75f322f0e" providerId="AD" clId="Web-{41DB23E8-281E-989A-74A9-506701149302}" dt="2024-10-02T12:37:41" v="43"/>
          <ac:picMkLst>
            <pc:docMk/>
            <pc:sldMk cId="0" sldId="259"/>
            <ac:picMk id="167" creationId="{00000000-0000-0000-0000-000000000000}"/>
          </ac:picMkLst>
        </pc:picChg>
      </pc:sldChg>
      <pc:sldChg chg="delSp modSp mod">
        <pc:chgData name="suzgroen" userId="S::suzgroen_outlook.com#ext#@drveuros1.onmicrosoft.com::1b74755a-4a8a-41ad-b897-31e75f322f0e" providerId="AD" clId="Web-{41DB23E8-281E-989A-74A9-506701149302}" dt="2024-10-02T12:38:07.282" v="56" actId="20577"/>
        <pc:sldMkLst>
          <pc:docMk/>
          <pc:sldMk cId="0" sldId="260"/>
        </pc:sldMkLst>
        <pc:spChg chg="mod">
          <ac:chgData name="suzgroen" userId="S::suzgroen_outlook.com#ext#@drveuros1.onmicrosoft.com::1b74755a-4a8a-41ad-b897-31e75f322f0e" providerId="AD" clId="Web-{41DB23E8-281E-989A-74A9-506701149302}" dt="2024-10-02T12:38:07.282" v="56" actId="20577"/>
          <ac:spMkLst>
            <pc:docMk/>
            <pc:sldMk cId="0" sldId="260"/>
            <ac:spMk id="178" creationId="{00000000-0000-0000-0000-000000000000}"/>
          </ac:spMkLst>
        </pc:spChg>
        <pc:picChg chg="del">
          <ac:chgData name="suzgroen" userId="S::suzgroen_outlook.com#ext#@drveuros1.onmicrosoft.com::1b74755a-4a8a-41ad-b897-31e75f322f0e" providerId="AD" clId="Web-{41DB23E8-281E-989A-74A9-506701149302}" dt="2024-10-02T12:37:59.094" v="52"/>
          <ac:picMkLst>
            <pc:docMk/>
            <pc:sldMk cId="0" sldId="260"/>
            <ac:picMk id="176" creationId="{00000000-0000-0000-0000-000000000000}"/>
          </ac:picMkLst>
        </pc:picChg>
        <pc:picChg chg="del">
          <ac:chgData name="suzgroen" userId="S::suzgroen_outlook.com#ext#@drveuros1.onmicrosoft.com::1b74755a-4a8a-41ad-b897-31e75f322f0e" providerId="AD" clId="Web-{41DB23E8-281E-989A-74A9-506701149302}" dt="2024-10-02T12:37:57.922" v="51"/>
          <ac:picMkLst>
            <pc:docMk/>
            <pc:sldMk cId="0" sldId="260"/>
            <ac:picMk id="177" creationId="{00000000-0000-0000-0000-000000000000}"/>
          </ac:picMkLst>
        </pc:picChg>
      </pc:sldChg>
      <pc:sldChg chg="delSp modSp mod">
        <pc:chgData name="suzgroen" userId="S::suzgroen_outlook.com#ext#@drveuros1.onmicrosoft.com::1b74755a-4a8a-41ad-b897-31e75f322f0e" providerId="AD" clId="Web-{41DB23E8-281E-989A-74A9-506701149302}" dt="2024-10-02T12:38:17.892" v="62" actId="20577"/>
        <pc:sldMkLst>
          <pc:docMk/>
          <pc:sldMk cId="0" sldId="261"/>
        </pc:sldMkLst>
        <pc:spChg chg="mod">
          <ac:chgData name="suzgroen" userId="S::suzgroen_outlook.com#ext#@drveuros1.onmicrosoft.com::1b74755a-4a8a-41ad-b897-31e75f322f0e" providerId="AD" clId="Web-{41DB23E8-281E-989A-74A9-506701149302}" dt="2024-10-02T12:38:17.892" v="62" actId="20577"/>
          <ac:spMkLst>
            <pc:docMk/>
            <pc:sldMk cId="0" sldId="261"/>
            <ac:spMk id="187" creationId="{00000000-0000-0000-0000-000000000000}"/>
          </ac:spMkLst>
        </pc:spChg>
        <pc:picChg chg="del">
          <ac:chgData name="suzgroen" userId="S::suzgroen_outlook.com#ext#@drveuros1.onmicrosoft.com::1b74755a-4a8a-41ad-b897-31e75f322f0e" providerId="AD" clId="Web-{41DB23E8-281E-989A-74A9-506701149302}" dt="2024-10-02T12:38:10.157" v="58"/>
          <ac:picMkLst>
            <pc:docMk/>
            <pc:sldMk cId="0" sldId="261"/>
            <ac:picMk id="185" creationId="{00000000-0000-0000-0000-000000000000}"/>
          </ac:picMkLst>
        </pc:picChg>
        <pc:picChg chg="del">
          <ac:chgData name="suzgroen" userId="S::suzgroen_outlook.com#ext#@drveuros1.onmicrosoft.com::1b74755a-4a8a-41ad-b897-31e75f322f0e" providerId="AD" clId="Web-{41DB23E8-281E-989A-74A9-506701149302}" dt="2024-10-02T12:38:09.298" v="57"/>
          <ac:picMkLst>
            <pc:docMk/>
            <pc:sldMk cId="0" sldId="261"/>
            <ac:picMk id="186" creationId="{00000000-0000-0000-0000-000000000000}"/>
          </ac:picMkLst>
        </pc:picChg>
      </pc:sldChg>
      <pc:sldChg chg="modSp mod">
        <pc:chgData name="suzgroen" userId="S::suzgroen_outlook.com#ext#@drveuros1.onmicrosoft.com::1b74755a-4a8a-41ad-b897-31e75f322f0e" providerId="AD" clId="Web-{41DB23E8-281E-989A-74A9-506701149302}" dt="2024-10-02T12:38:25.142" v="66" actId="20577"/>
        <pc:sldMkLst>
          <pc:docMk/>
          <pc:sldMk cId="0" sldId="264"/>
        </pc:sldMkLst>
        <pc:spChg chg="mod">
          <ac:chgData name="suzgroen" userId="S::suzgroen_outlook.com#ext#@drveuros1.onmicrosoft.com::1b74755a-4a8a-41ad-b897-31e75f322f0e" providerId="AD" clId="Web-{41DB23E8-281E-989A-74A9-506701149302}" dt="2024-10-02T12:38:25.142" v="66" actId="20577"/>
          <ac:spMkLst>
            <pc:docMk/>
            <pc:sldMk cId="0" sldId="264"/>
            <ac:spMk id="213" creationId="{00000000-0000-0000-0000-000000000000}"/>
          </ac:spMkLst>
        </pc:spChg>
      </pc:sldChg>
      <pc:sldChg chg="modSp mod">
        <pc:chgData name="suzgroen" userId="S::suzgroen_outlook.com#ext#@drveuros1.onmicrosoft.com::1b74755a-4a8a-41ad-b897-31e75f322f0e" providerId="AD" clId="Web-{41DB23E8-281E-989A-74A9-506701149302}" dt="2024-10-02T12:39:47.911" v="91" actId="20577"/>
        <pc:sldMkLst>
          <pc:docMk/>
          <pc:sldMk cId="0" sldId="265"/>
        </pc:sldMkLst>
        <pc:spChg chg="mod">
          <ac:chgData name="suzgroen" userId="S::suzgroen_outlook.com#ext#@drveuros1.onmicrosoft.com::1b74755a-4a8a-41ad-b897-31e75f322f0e" providerId="AD" clId="Web-{41DB23E8-281E-989A-74A9-506701149302}" dt="2024-10-02T12:39:47.911" v="91" actId="20577"/>
          <ac:spMkLst>
            <pc:docMk/>
            <pc:sldMk cId="0" sldId="265"/>
            <ac:spMk id="223" creationId="{00000000-0000-0000-0000-000000000000}"/>
          </ac:spMkLst>
        </pc:spChg>
      </pc:sldChg>
      <pc:sldChg chg="delSp modSp mod">
        <pc:chgData name="suzgroen" userId="S::suzgroen_outlook.com#ext#@drveuros1.onmicrosoft.com::1b74755a-4a8a-41ad-b897-31e75f322f0e" providerId="AD" clId="Web-{41DB23E8-281E-989A-74A9-506701149302}" dt="2024-10-02T12:38:48.940" v="74" actId="20577"/>
        <pc:sldMkLst>
          <pc:docMk/>
          <pc:sldMk cId="0" sldId="266"/>
        </pc:sldMkLst>
        <pc:spChg chg="mod">
          <ac:chgData name="suzgroen" userId="S::suzgroen_outlook.com#ext#@drveuros1.onmicrosoft.com::1b74755a-4a8a-41ad-b897-31e75f322f0e" providerId="AD" clId="Web-{41DB23E8-281E-989A-74A9-506701149302}" dt="2024-10-02T12:38:38.408" v="71" actId="20577"/>
          <ac:spMkLst>
            <pc:docMk/>
            <pc:sldMk cId="0" sldId="266"/>
            <ac:spMk id="232" creationId="{00000000-0000-0000-0000-000000000000}"/>
          </ac:spMkLst>
        </pc:spChg>
        <pc:spChg chg="mod">
          <ac:chgData name="suzgroen" userId="S::suzgroen_outlook.com#ext#@drveuros1.onmicrosoft.com::1b74755a-4a8a-41ad-b897-31e75f322f0e" providerId="AD" clId="Web-{41DB23E8-281E-989A-74A9-506701149302}" dt="2024-10-02T12:38:48.940" v="74" actId="20577"/>
          <ac:spMkLst>
            <pc:docMk/>
            <pc:sldMk cId="0" sldId="266"/>
            <ac:spMk id="233" creationId="{00000000-0000-0000-0000-000000000000}"/>
          </ac:spMkLst>
        </pc:spChg>
        <pc:picChg chg="del">
          <ac:chgData name="suzgroen" userId="S::suzgroen_outlook.com#ext#@drveuros1.onmicrosoft.com::1b74755a-4a8a-41ad-b897-31e75f322f0e" providerId="AD" clId="Web-{41DB23E8-281E-989A-74A9-506701149302}" dt="2024-10-02T12:38:30.408" v="68"/>
          <ac:picMkLst>
            <pc:docMk/>
            <pc:sldMk cId="0" sldId="266"/>
            <ac:picMk id="230" creationId="{00000000-0000-0000-0000-000000000000}"/>
          </ac:picMkLst>
        </pc:picChg>
        <pc:picChg chg="del">
          <ac:chgData name="suzgroen" userId="S::suzgroen_outlook.com#ext#@drveuros1.onmicrosoft.com::1b74755a-4a8a-41ad-b897-31e75f322f0e" providerId="AD" clId="Web-{41DB23E8-281E-989A-74A9-506701149302}" dt="2024-10-02T12:38:28.970" v="67"/>
          <ac:picMkLst>
            <pc:docMk/>
            <pc:sldMk cId="0" sldId="266"/>
            <ac:picMk id="231" creationId="{00000000-0000-0000-0000-000000000000}"/>
          </ac:picMkLst>
        </pc:picChg>
      </pc:sldChg>
      <pc:sldChg chg="delSp modSp mod">
        <pc:chgData name="suzgroen" userId="S::suzgroen_outlook.com#ext#@drveuros1.onmicrosoft.com::1b74755a-4a8a-41ad-b897-31e75f322f0e" providerId="AD" clId="Web-{41DB23E8-281E-989A-74A9-506701149302}" dt="2024-10-02T12:41:08.742" v="111" actId="1076"/>
        <pc:sldMkLst>
          <pc:docMk/>
          <pc:sldMk cId="0" sldId="270"/>
        </pc:sldMkLst>
        <pc:spChg chg="mod">
          <ac:chgData name="suzgroen" userId="S::suzgroen_outlook.com#ext#@drveuros1.onmicrosoft.com::1b74755a-4a8a-41ad-b897-31e75f322f0e" providerId="AD" clId="Web-{41DB23E8-281E-989A-74A9-506701149302}" dt="2024-10-02T12:40:48.866" v="105" actId="20577"/>
          <ac:spMkLst>
            <pc:docMk/>
            <pc:sldMk cId="0" sldId="270"/>
            <ac:spMk id="264" creationId="{00000000-0000-0000-0000-000000000000}"/>
          </ac:spMkLst>
        </pc:spChg>
        <pc:spChg chg="mod">
          <ac:chgData name="suzgroen" userId="S::suzgroen_outlook.com#ext#@drveuros1.onmicrosoft.com::1b74755a-4a8a-41ad-b897-31e75f322f0e" providerId="AD" clId="Web-{41DB23E8-281E-989A-74A9-506701149302}" dt="2024-10-02T12:41:08.742" v="111" actId="1076"/>
          <ac:spMkLst>
            <pc:docMk/>
            <pc:sldMk cId="0" sldId="270"/>
            <ac:spMk id="265" creationId="{00000000-0000-0000-0000-000000000000}"/>
          </ac:spMkLst>
        </pc:spChg>
        <pc:picChg chg="del">
          <ac:chgData name="suzgroen" userId="S::suzgroen_outlook.com#ext#@drveuros1.onmicrosoft.com::1b74755a-4a8a-41ad-b897-31e75f322f0e" providerId="AD" clId="Web-{41DB23E8-281E-989A-74A9-506701149302}" dt="2024-10-02T12:40:39.585" v="100"/>
          <ac:picMkLst>
            <pc:docMk/>
            <pc:sldMk cId="0" sldId="270"/>
            <ac:picMk id="262" creationId="{00000000-0000-0000-0000-000000000000}"/>
          </ac:picMkLst>
        </pc:picChg>
        <pc:picChg chg="del">
          <ac:chgData name="suzgroen" userId="S::suzgroen_outlook.com#ext#@drveuros1.onmicrosoft.com::1b74755a-4a8a-41ad-b897-31e75f322f0e" providerId="AD" clId="Web-{41DB23E8-281E-989A-74A9-506701149302}" dt="2024-10-02T12:40:40.600" v="101"/>
          <ac:picMkLst>
            <pc:docMk/>
            <pc:sldMk cId="0" sldId="270"/>
            <ac:picMk id="263" creationId="{00000000-0000-0000-0000-000000000000}"/>
          </ac:picMkLst>
        </pc:picChg>
      </pc:sldChg>
      <pc:sldChg chg="delSp modSp mod">
        <pc:chgData name="suzgroen" userId="S::suzgroen_outlook.com#ext#@drveuros1.onmicrosoft.com::1b74755a-4a8a-41ad-b897-31e75f322f0e" providerId="AD" clId="Web-{41DB23E8-281E-989A-74A9-506701149302}" dt="2024-10-02T12:42:18.838" v="121" actId="20577"/>
        <pc:sldMkLst>
          <pc:docMk/>
          <pc:sldMk cId="0" sldId="271"/>
        </pc:sldMkLst>
        <pc:spChg chg="mod">
          <ac:chgData name="suzgroen" userId="S::suzgroen_outlook.com#ext#@drveuros1.onmicrosoft.com::1b74755a-4a8a-41ad-b897-31e75f322f0e" providerId="AD" clId="Web-{41DB23E8-281E-989A-74A9-506701149302}" dt="2024-10-02T12:41:20.445" v="117" actId="20577"/>
          <ac:spMkLst>
            <pc:docMk/>
            <pc:sldMk cId="0" sldId="271"/>
            <ac:spMk id="273" creationId="{00000000-0000-0000-0000-000000000000}"/>
          </ac:spMkLst>
        </pc:spChg>
        <pc:spChg chg="mod">
          <ac:chgData name="suzgroen" userId="S::suzgroen_outlook.com#ext#@drveuros1.onmicrosoft.com::1b74755a-4a8a-41ad-b897-31e75f322f0e" providerId="AD" clId="Web-{41DB23E8-281E-989A-74A9-506701149302}" dt="2024-10-02T12:42:18.838" v="121" actId="20577"/>
          <ac:spMkLst>
            <pc:docMk/>
            <pc:sldMk cId="0" sldId="271"/>
            <ac:spMk id="274" creationId="{00000000-0000-0000-0000-000000000000}"/>
          </ac:spMkLst>
        </pc:spChg>
        <pc:picChg chg="del">
          <ac:chgData name="suzgroen" userId="S::suzgroen_outlook.com#ext#@drveuros1.onmicrosoft.com::1b74755a-4a8a-41ad-b897-31e75f322f0e" providerId="AD" clId="Web-{41DB23E8-281E-989A-74A9-506701149302}" dt="2024-10-02T12:41:13.211" v="113"/>
          <ac:picMkLst>
            <pc:docMk/>
            <pc:sldMk cId="0" sldId="271"/>
            <ac:picMk id="271" creationId="{00000000-0000-0000-0000-000000000000}"/>
          </ac:picMkLst>
        </pc:picChg>
        <pc:picChg chg="del">
          <ac:chgData name="suzgroen" userId="S::suzgroen_outlook.com#ext#@drveuros1.onmicrosoft.com::1b74755a-4a8a-41ad-b897-31e75f322f0e" providerId="AD" clId="Web-{41DB23E8-281E-989A-74A9-506701149302}" dt="2024-10-02T12:41:11.945" v="112"/>
          <ac:picMkLst>
            <pc:docMk/>
            <pc:sldMk cId="0" sldId="271"/>
            <ac:picMk id="272" creationId="{00000000-0000-0000-0000-000000000000}"/>
          </ac:picMkLst>
        </pc:picChg>
      </pc:sldChg>
      <pc:sldChg chg="delSp modSp mod">
        <pc:chgData name="suzgroen" userId="S::suzgroen_outlook.com#ext#@drveuros1.onmicrosoft.com::1b74755a-4a8a-41ad-b897-31e75f322f0e" providerId="AD" clId="Web-{41DB23E8-281E-989A-74A9-506701149302}" dt="2024-10-02T12:43:58.655" v="153" actId="20577"/>
        <pc:sldMkLst>
          <pc:docMk/>
          <pc:sldMk cId="0" sldId="272"/>
        </pc:sldMkLst>
        <pc:spChg chg="mod">
          <ac:chgData name="suzgroen" userId="S::suzgroen_outlook.com#ext#@drveuros1.onmicrosoft.com::1b74755a-4a8a-41ad-b897-31e75f322f0e" providerId="AD" clId="Web-{41DB23E8-281E-989A-74A9-506701149302}" dt="2024-10-02T12:42:30.776" v="127" actId="20577"/>
          <ac:spMkLst>
            <pc:docMk/>
            <pc:sldMk cId="0" sldId="272"/>
            <ac:spMk id="282" creationId="{00000000-0000-0000-0000-000000000000}"/>
          </ac:spMkLst>
        </pc:spChg>
        <pc:spChg chg="mod">
          <ac:chgData name="suzgroen" userId="S::suzgroen_outlook.com#ext#@drveuros1.onmicrosoft.com::1b74755a-4a8a-41ad-b897-31e75f322f0e" providerId="AD" clId="Web-{41DB23E8-281E-989A-74A9-506701149302}" dt="2024-10-02T12:43:58.655" v="153" actId="20577"/>
          <ac:spMkLst>
            <pc:docMk/>
            <pc:sldMk cId="0" sldId="272"/>
            <ac:spMk id="283" creationId="{00000000-0000-0000-0000-000000000000}"/>
          </ac:spMkLst>
        </pc:spChg>
        <pc:picChg chg="del">
          <ac:chgData name="suzgroen" userId="S::suzgroen_outlook.com#ext#@drveuros1.onmicrosoft.com::1b74755a-4a8a-41ad-b897-31e75f322f0e" providerId="AD" clId="Web-{41DB23E8-281E-989A-74A9-506701149302}" dt="2024-10-02T12:42:23.135" v="123"/>
          <ac:picMkLst>
            <pc:docMk/>
            <pc:sldMk cId="0" sldId="272"/>
            <ac:picMk id="280" creationId="{00000000-0000-0000-0000-000000000000}"/>
          </ac:picMkLst>
        </pc:picChg>
        <pc:picChg chg="del">
          <ac:chgData name="suzgroen" userId="S::suzgroen_outlook.com#ext#@drveuros1.onmicrosoft.com::1b74755a-4a8a-41ad-b897-31e75f322f0e" providerId="AD" clId="Web-{41DB23E8-281E-989A-74A9-506701149302}" dt="2024-10-02T12:42:21.542" v="122"/>
          <ac:picMkLst>
            <pc:docMk/>
            <pc:sldMk cId="0" sldId="272"/>
            <ac:picMk id="281" creationId="{00000000-0000-0000-0000-000000000000}"/>
          </ac:picMkLst>
        </pc:picChg>
      </pc:sldChg>
      <pc:sldChg chg="delSp modSp mod">
        <pc:chgData name="suzgroen" userId="S::suzgroen_outlook.com#ext#@drveuros1.onmicrosoft.com::1b74755a-4a8a-41ad-b897-31e75f322f0e" providerId="AD" clId="Web-{41DB23E8-281E-989A-74A9-506701149302}" dt="2024-10-02T12:44:28.156" v="166" actId="1076"/>
        <pc:sldMkLst>
          <pc:docMk/>
          <pc:sldMk cId="0" sldId="273"/>
        </pc:sldMkLst>
        <pc:spChg chg="mod">
          <ac:chgData name="suzgroen" userId="S::suzgroen_outlook.com#ext#@drveuros1.onmicrosoft.com::1b74755a-4a8a-41ad-b897-31e75f322f0e" providerId="AD" clId="Web-{41DB23E8-281E-989A-74A9-506701149302}" dt="2024-10-02T12:44:28.156" v="166" actId="1076"/>
          <ac:spMkLst>
            <pc:docMk/>
            <pc:sldMk cId="0" sldId="273"/>
            <ac:spMk id="288" creationId="{00000000-0000-0000-0000-000000000000}"/>
          </ac:spMkLst>
        </pc:spChg>
        <pc:spChg chg="mod">
          <ac:chgData name="suzgroen" userId="S::suzgroen_outlook.com#ext#@drveuros1.onmicrosoft.com::1b74755a-4a8a-41ad-b897-31e75f322f0e" providerId="AD" clId="Web-{41DB23E8-281E-989A-74A9-506701149302}" dt="2024-10-02T12:44:13.499" v="160" actId="20577"/>
          <ac:spMkLst>
            <pc:docMk/>
            <pc:sldMk cId="0" sldId="273"/>
            <ac:spMk id="291" creationId="{00000000-0000-0000-0000-000000000000}"/>
          </ac:spMkLst>
        </pc:spChg>
        <pc:picChg chg="del">
          <ac:chgData name="suzgroen" userId="S::suzgroen_outlook.com#ext#@drveuros1.onmicrosoft.com::1b74755a-4a8a-41ad-b897-31e75f322f0e" providerId="AD" clId="Web-{41DB23E8-281E-989A-74A9-506701149302}" dt="2024-10-02T12:44:16.061" v="162"/>
          <ac:picMkLst>
            <pc:docMk/>
            <pc:sldMk cId="0" sldId="273"/>
            <ac:picMk id="289" creationId="{00000000-0000-0000-0000-000000000000}"/>
          </ac:picMkLst>
        </pc:picChg>
        <pc:picChg chg="del">
          <ac:chgData name="suzgroen" userId="S::suzgroen_outlook.com#ext#@drveuros1.onmicrosoft.com::1b74755a-4a8a-41ad-b897-31e75f322f0e" providerId="AD" clId="Web-{41DB23E8-281E-989A-74A9-506701149302}" dt="2024-10-02T12:44:14.218" v="161"/>
          <ac:picMkLst>
            <pc:docMk/>
            <pc:sldMk cId="0" sldId="273"/>
            <ac:picMk id="290" creationId="{00000000-0000-0000-0000-000000000000}"/>
          </ac:picMkLst>
        </pc:picChg>
      </pc:sldChg>
      <pc:sldChg chg="delSp modSp mod">
        <pc:chgData name="suzgroen" userId="S::suzgroen_outlook.com#ext#@drveuros1.onmicrosoft.com::1b74755a-4a8a-41ad-b897-31e75f322f0e" providerId="AD" clId="Web-{41DB23E8-281E-989A-74A9-506701149302}" dt="2024-10-02T12:44:56.844" v="181" actId="1076"/>
        <pc:sldMkLst>
          <pc:docMk/>
          <pc:sldMk cId="0" sldId="274"/>
        </pc:sldMkLst>
        <pc:spChg chg="mod">
          <ac:chgData name="suzgroen" userId="S::suzgroen_outlook.com#ext#@drveuros1.onmicrosoft.com::1b74755a-4a8a-41ad-b897-31e75f322f0e" providerId="AD" clId="Web-{41DB23E8-281E-989A-74A9-506701149302}" dt="2024-10-02T12:44:47.141" v="176" actId="20577"/>
          <ac:spMkLst>
            <pc:docMk/>
            <pc:sldMk cId="0" sldId="274"/>
            <ac:spMk id="296" creationId="{00000000-0000-0000-0000-000000000000}"/>
          </ac:spMkLst>
        </pc:spChg>
        <pc:spChg chg="mod">
          <ac:chgData name="suzgroen" userId="S::suzgroen_outlook.com#ext#@drveuros1.onmicrosoft.com::1b74755a-4a8a-41ad-b897-31e75f322f0e" providerId="AD" clId="Web-{41DB23E8-281E-989A-74A9-506701149302}" dt="2024-10-02T12:44:56.844" v="181" actId="1076"/>
          <ac:spMkLst>
            <pc:docMk/>
            <pc:sldMk cId="0" sldId="274"/>
            <ac:spMk id="297" creationId="{00000000-0000-0000-0000-000000000000}"/>
          </ac:spMkLst>
        </pc:spChg>
        <pc:picChg chg="del">
          <ac:chgData name="suzgroen" userId="S::suzgroen_outlook.com#ext#@drveuros1.onmicrosoft.com::1b74755a-4a8a-41ad-b897-31e75f322f0e" providerId="AD" clId="Web-{41DB23E8-281E-989A-74A9-506701149302}" dt="2024-10-02T12:44:40" v="171"/>
          <ac:picMkLst>
            <pc:docMk/>
            <pc:sldMk cId="0" sldId="274"/>
            <ac:picMk id="298" creationId="{00000000-0000-0000-0000-000000000000}"/>
          </ac:picMkLst>
        </pc:picChg>
        <pc:picChg chg="del">
          <ac:chgData name="suzgroen" userId="S::suzgroen_outlook.com#ext#@drveuros1.onmicrosoft.com::1b74755a-4a8a-41ad-b897-31e75f322f0e" providerId="AD" clId="Web-{41DB23E8-281E-989A-74A9-506701149302}" dt="2024-10-02T12:44:40.875" v="172"/>
          <ac:picMkLst>
            <pc:docMk/>
            <pc:sldMk cId="0" sldId="274"/>
            <ac:picMk id="299" creationId="{00000000-0000-0000-0000-000000000000}"/>
          </ac:picMkLst>
        </pc:picChg>
      </pc:sldChg>
      <pc:sldChg chg="delSp modSp mod">
        <pc:chgData name="suzgroen" userId="S::suzgroen_outlook.com#ext#@drveuros1.onmicrosoft.com::1b74755a-4a8a-41ad-b897-31e75f322f0e" providerId="AD" clId="Web-{41DB23E8-281E-989A-74A9-506701149302}" dt="2024-10-02T12:45:36.893" v="196" actId="14100"/>
        <pc:sldMkLst>
          <pc:docMk/>
          <pc:sldMk cId="0" sldId="275"/>
        </pc:sldMkLst>
        <pc:spChg chg="mod">
          <ac:chgData name="suzgroen" userId="S::suzgroen_outlook.com#ext#@drveuros1.onmicrosoft.com::1b74755a-4a8a-41ad-b897-31e75f322f0e" providerId="AD" clId="Web-{41DB23E8-281E-989A-74A9-506701149302}" dt="2024-10-02T12:45:07.767" v="187" actId="20577"/>
          <ac:spMkLst>
            <pc:docMk/>
            <pc:sldMk cId="0" sldId="275"/>
            <ac:spMk id="305" creationId="{00000000-0000-0000-0000-000000000000}"/>
          </ac:spMkLst>
        </pc:spChg>
        <pc:spChg chg="mod">
          <ac:chgData name="suzgroen" userId="S::suzgroen_outlook.com#ext#@drveuros1.onmicrosoft.com::1b74755a-4a8a-41ad-b897-31e75f322f0e" providerId="AD" clId="Web-{41DB23E8-281E-989A-74A9-506701149302}" dt="2024-10-02T12:45:28.377" v="194" actId="1076"/>
          <ac:spMkLst>
            <pc:docMk/>
            <pc:sldMk cId="0" sldId="275"/>
            <ac:spMk id="307" creationId="{00000000-0000-0000-0000-000000000000}"/>
          </ac:spMkLst>
        </pc:spChg>
        <pc:picChg chg="mod">
          <ac:chgData name="suzgroen" userId="S::suzgroen_outlook.com#ext#@drveuros1.onmicrosoft.com::1b74755a-4a8a-41ad-b897-31e75f322f0e" providerId="AD" clId="Web-{41DB23E8-281E-989A-74A9-506701149302}" dt="2024-10-02T12:45:36.893" v="196" actId="14100"/>
          <ac:picMkLst>
            <pc:docMk/>
            <pc:sldMk cId="0" sldId="275"/>
            <ac:picMk id="2" creationId="{29696220-1085-79FE-EF87-B7C09D411789}"/>
          </ac:picMkLst>
        </pc:picChg>
        <pc:picChg chg="del">
          <ac:chgData name="suzgroen" userId="S::suzgroen_outlook.com#ext#@drveuros1.onmicrosoft.com::1b74755a-4a8a-41ad-b897-31e75f322f0e" providerId="AD" clId="Web-{41DB23E8-281E-989A-74A9-506701149302}" dt="2024-10-02T12:45:08.907" v="188"/>
          <ac:picMkLst>
            <pc:docMk/>
            <pc:sldMk cId="0" sldId="275"/>
            <ac:picMk id="306" creationId="{00000000-0000-0000-0000-000000000000}"/>
          </ac:picMkLst>
        </pc:picChg>
      </pc:sldChg>
      <pc:sldChg chg="delSp modSp mod">
        <pc:chgData name="suzgroen" userId="S::suzgroen_outlook.com#ext#@drveuros1.onmicrosoft.com::1b74755a-4a8a-41ad-b897-31e75f322f0e" providerId="AD" clId="Web-{41DB23E8-281E-989A-74A9-506701149302}" dt="2024-10-02T12:47:44.835" v="223" actId="1076"/>
        <pc:sldMkLst>
          <pc:docMk/>
          <pc:sldMk cId="0" sldId="276"/>
        </pc:sldMkLst>
        <pc:spChg chg="mod">
          <ac:chgData name="suzgroen" userId="S::suzgroen_outlook.com#ext#@drveuros1.onmicrosoft.com::1b74755a-4a8a-41ad-b897-31e75f322f0e" providerId="AD" clId="Web-{41DB23E8-281E-989A-74A9-506701149302}" dt="2024-10-02T12:46:28.520" v="216" actId="20577"/>
          <ac:spMkLst>
            <pc:docMk/>
            <pc:sldMk cId="0" sldId="276"/>
            <ac:spMk id="313" creationId="{00000000-0000-0000-0000-000000000000}"/>
          </ac:spMkLst>
        </pc:spChg>
        <pc:spChg chg="mod">
          <ac:chgData name="suzgroen" userId="S::suzgroen_outlook.com#ext#@drveuros1.onmicrosoft.com::1b74755a-4a8a-41ad-b897-31e75f322f0e" providerId="AD" clId="Web-{41DB23E8-281E-989A-74A9-506701149302}" dt="2024-10-02T12:47:39.069" v="222" actId="20577"/>
          <ac:spMkLst>
            <pc:docMk/>
            <pc:sldMk cId="0" sldId="276"/>
            <ac:spMk id="314" creationId="{00000000-0000-0000-0000-000000000000}"/>
          </ac:spMkLst>
        </pc:spChg>
        <pc:picChg chg="del">
          <ac:chgData name="suzgroen" userId="S::suzgroen_outlook.com#ext#@drveuros1.onmicrosoft.com::1b74755a-4a8a-41ad-b897-31e75f322f0e" providerId="AD" clId="Web-{41DB23E8-281E-989A-74A9-506701149302}" dt="2024-10-02T12:46:29.488" v="217"/>
          <ac:picMkLst>
            <pc:docMk/>
            <pc:sldMk cId="0" sldId="276"/>
            <ac:picMk id="315" creationId="{00000000-0000-0000-0000-000000000000}"/>
          </ac:picMkLst>
        </pc:picChg>
        <pc:picChg chg="del">
          <ac:chgData name="suzgroen" userId="S::suzgroen_outlook.com#ext#@drveuros1.onmicrosoft.com::1b74755a-4a8a-41ad-b897-31e75f322f0e" providerId="AD" clId="Web-{41DB23E8-281E-989A-74A9-506701149302}" dt="2024-10-02T12:46:30.160" v="218"/>
          <ac:picMkLst>
            <pc:docMk/>
            <pc:sldMk cId="0" sldId="276"/>
            <ac:picMk id="316" creationId="{00000000-0000-0000-0000-000000000000}"/>
          </ac:picMkLst>
        </pc:picChg>
        <pc:picChg chg="mod">
          <ac:chgData name="suzgroen" userId="S::suzgroen_outlook.com#ext#@drveuros1.onmicrosoft.com::1b74755a-4a8a-41ad-b897-31e75f322f0e" providerId="AD" clId="Web-{41DB23E8-281E-989A-74A9-506701149302}" dt="2024-10-02T12:47:44.835" v="223" actId="1076"/>
          <ac:picMkLst>
            <pc:docMk/>
            <pc:sldMk cId="0" sldId="276"/>
            <ac:picMk id="317" creationId="{00000000-0000-0000-0000-000000000000}"/>
          </ac:picMkLst>
        </pc:picChg>
      </pc:sldChg>
      <pc:sldChg chg="delSp modSp mod">
        <pc:chgData name="suzgroen" userId="S::suzgroen_outlook.com#ext#@drveuros1.onmicrosoft.com::1b74755a-4a8a-41ad-b897-31e75f322f0e" providerId="AD" clId="Web-{41DB23E8-281E-989A-74A9-506701149302}" dt="2024-10-02T12:48:06.320" v="235" actId="1076"/>
        <pc:sldMkLst>
          <pc:docMk/>
          <pc:sldMk cId="0" sldId="277"/>
        </pc:sldMkLst>
        <pc:spChg chg="mod">
          <ac:chgData name="suzgroen" userId="S::suzgroen_outlook.com#ext#@drveuros1.onmicrosoft.com::1b74755a-4a8a-41ad-b897-31e75f322f0e" providerId="AD" clId="Web-{41DB23E8-281E-989A-74A9-506701149302}" dt="2024-10-02T12:47:57.960" v="230" actId="20577"/>
          <ac:spMkLst>
            <pc:docMk/>
            <pc:sldMk cId="0" sldId="277"/>
            <ac:spMk id="322" creationId="{00000000-0000-0000-0000-000000000000}"/>
          </ac:spMkLst>
        </pc:spChg>
        <pc:spChg chg="mod">
          <ac:chgData name="suzgroen" userId="S::suzgroen_outlook.com#ext#@drveuros1.onmicrosoft.com::1b74755a-4a8a-41ad-b897-31e75f322f0e" providerId="AD" clId="Web-{41DB23E8-281E-989A-74A9-506701149302}" dt="2024-10-02T12:48:03.992" v="234" actId="20577"/>
          <ac:spMkLst>
            <pc:docMk/>
            <pc:sldMk cId="0" sldId="277"/>
            <ac:spMk id="323" creationId="{00000000-0000-0000-0000-000000000000}"/>
          </ac:spMkLst>
        </pc:spChg>
        <pc:picChg chg="del">
          <ac:chgData name="suzgroen" userId="S::suzgroen_outlook.com#ext#@drveuros1.onmicrosoft.com::1b74755a-4a8a-41ad-b897-31e75f322f0e" providerId="AD" clId="Web-{41DB23E8-281E-989A-74A9-506701149302}" dt="2024-10-02T12:47:49.241" v="225"/>
          <ac:picMkLst>
            <pc:docMk/>
            <pc:sldMk cId="0" sldId="277"/>
            <ac:picMk id="324" creationId="{00000000-0000-0000-0000-000000000000}"/>
          </ac:picMkLst>
        </pc:picChg>
        <pc:picChg chg="del">
          <ac:chgData name="suzgroen" userId="S::suzgroen_outlook.com#ext#@drveuros1.onmicrosoft.com::1b74755a-4a8a-41ad-b897-31e75f322f0e" providerId="AD" clId="Web-{41DB23E8-281E-989A-74A9-506701149302}" dt="2024-10-02T12:47:48.460" v="224"/>
          <ac:picMkLst>
            <pc:docMk/>
            <pc:sldMk cId="0" sldId="277"/>
            <ac:picMk id="325" creationId="{00000000-0000-0000-0000-000000000000}"/>
          </ac:picMkLst>
        </pc:picChg>
        <pc:picChg chg="mod">
          <ac:chgData name="suzgroen" userId="S::suzgroen_outlook.com#ext#@drveuros1.onmicrosoft.com::1b74755a-4a8a-41ad-b897-31e75f322f0e" providerId="AD" clId="Web-{41DB23E8-281E-989A-74A9-506701149302}" dt="2024-10-02T12:48:06.320" v="235" actId="1076"/>
          <ac:picMkLst>
            <pc:docMk/>
            <pc:sldMk cId="0" sldId="277"/>
            <ac:picMk id="326" creationId="{00000000-0000-0000-0000-000000000000}"/>
          </ac:picMkLst>
        </pc:picChg>
      </pc:sldChg>
      <pc:sldChg chg="mod">
        <pc:chgData name="suzgroen" userId="S::suzgroen_outlook.com#ext#@drveuros1.onmicrosoft.com::1b74755a-4a8a-41ad-b897-31e75f322f0e" providerId="AD" clId="Web-{41DB23E8-281E-989A-74A9-506701149302}" dt="2024-10-02T12:05:47.266" v="3"/>
        <pc:sldMkLst>
          <pc:docMk/>
          <pc:sldMk cId="0" sldId="278"/>
        </pc:sldMkLst>
      </pc:sldChg>
      <pc:sldChg chg="modSp mod">
        <pc:chgData name="suzgroen" userId="S::suzgroen_outlook.com#ext#@drveuros1.onmicrosoft.com::1b74755a-4a8a-41ad-b897-31e75f322f0e" providerId="AD" clId="Web-{41DB23E8-281E-989A-74A9-506701149302}" dt="2024-10-02T12:39:37.442" v="87" actId="20577"/>
        <pc:sldMkLst>
          <pc:docMk/>
          <pc:sldMk cId="1771168170" sldId="280"/>
        </pc:sldMkLst>
        <pc:spChg chg="mod">
          <ac:chgData name="suzgroen" userId="S::suzgroen_outlook.com#ext#@drveuros1.onmicrosoft.com::1b74755a-4a8a-41ad-b897-31e75f322f0e" providerId="AD" clId="Web-{41DB23E8-281E-989A-74A9-506701149302}" dt="2024-10-02T12:39:37.442" v="87" actId="20577"/>
          <ac:spMkLst>
            <pc:docMk/>
            <pc:sldMk cId="1771168170" sldId="280"/>
            <ac:spMk id="2" creationId="{EEAEA0E6-9030-E80E-5CF3-F79DC035E664}"/>
          </ac:spMkLst>
        </pc:spChg>
        <pc:spChg chg="mod">
          <ac:chgData name="suzgroen" userId="S::suzgroen_outlook.com#ext#@drveuros1.onmicrosoft.com::1b74755a-4a8a-41ad-b897-31e75f322f0e" providerId="AD" clId="Web-{41DB23E8-281E-989A-74A9-506701149302}" dt="2024-10-02T12:39:30.426" v="84" actId="1076"/>
          <ac:spMkLst>
            <pc:docMk/>
            <pc:sldMk cId="1771168170" sldId="280"/>
            <ac:spMk id="3" creationId="{E10EE557-09B5-93EE-7ED7-DECF1244650F}"/>
          </ac:spMkLst>
        </pc:spChg>
        <pc:spChg chg="mod">
          <ac:chgData name="suzgroen" userId="S::suzgroen_outlook.com#ext#@drveuros1.onmicrosoft.com::1b74755a-4a8a-41ad-b897-31e75f322f0e" providerId="AD" clId="Web-{41DB23E8-281E-989A-74A9-506701149302}" dt="2024-10-02T12:38:58.441" v="78" actId="20577"/>
          <ac:spMkLst>
            <pc:docMk/>
            <pc:sldMk cId="1771168170" sldId="280"/>
            <ac:spMk id="232" creationId="{00000000-0000-0000-0000-000000000000}"/>
          </ac:spMkLst>
        </pc:spChg>
      </pc:sldChg>
      <pc:sldChg chg="delSp modSp mod">
        <pc:chgData name="suzgroen" userId="S::suzgroen_outlook.com#ext#@drveuros1.onmicrosoft.com::1b74755a-4a8a-41ad-b897-31e75f322f0e" providerId="AD" clId="Web-{41DB23E8-281E-989A-74A9-506701149302}" dt="2024-10-02T12:40:34.366" v="99" actId="20577"/>
        <pc:sldMkLst>
          <pc:docMk/>
          <pc:sldMk cId="286039604" sldId="281"/>
        </pc:sldMkLst>
        <pc:spChg chg="mod">
          <ac:chgData name="suzgroen" userId="S::suzgroen_outlook.com#ext#@drveuros1.onmicrosoft.com::1b74755a-4a8a-41ad-b897-31e75f322f0e" providerId="AD" clId="Web-{41DB23E8-281E-989A-74A9-506701149302}" dt="2024-10-02T12:40:15.209" v="96" actId="20577"/>
          <ac:spMkLst>
            <pc:docMk/>
            <pc:sldMk cId="286039604" sldId="281"/>
            <ac:spMk id="232" creationId="{00000000-0000-0000-0000-000000000000}"/>
          </ac:spMkLst>
        </pc:spChg>
        <pc:spChg chg="mod">
          <ac:chgData name="suzgroen" userId="S::suzgroen_outlook.com#ext#@drveuros1.onmicrosoft.com::1b74755a-4a8a-41ad-b897-31e75f322f0e" providerId="AD" clId="Web-{41DB23E8-281E-989A-74A9-506701149302}" dt="2024-10-02T12:40:34.366" v="99" actId="20577"/>
          <ac:spMkLst>
            <pc:docMk/>
            <pc:sldMk cId="286039604" sldId="281"/>
            <ac:spMk id="233" creationId="{00000000-0000-0000-0000-000000000000}"/>
          </ac:spMkLst>
        </pc:spChg>
        <pc:picChg chg="del">
          <ac:chgData name="suzgroen" userId="S::suzgroen_outlook.com#ext#@drveuros1.onmicrosoft.com::1b74755a-4a8a-41ad-b897-31e75f322f0e" providerId="AD" clId="Web-{41DB23E8-281E-989A-74A9-506701149302}" dt="2024-10-02T12:40:05.036" v="93"/>
          <ac:picMkLst>
            <pc:docMk/>
            <pc:sldMk cId="286039604" sldId="281"/>
            <ac:picMk id="230" creationId="{00000000-0000-0000-0000-000000000000}"/>
          </ac:picMkLst>
        </pc:picChg>
        <pc:picChg chg="del">
          <ac:chgData name="suzgroen" userId="S::suzgroen_outlook.com#ext#@drveuros1.onmicrosoft.com::1b74755a-4a8a-41ad-b897-31e75f322f0e" providerId="AD" clId="Web-{41DB23E8-281E-989A-74A9-506701149302}" dt="2024-10-02T12:40:00.880" v="92"/>
          <ac:picMkLst>
            <pc:docMk/>
            <pc:sldMk cId="286039604" sldId="281"/>
            <ac:picMk id="231" creationId="{00000000-0000-0000-0000-000000000000}"/>
          </ac:picMkLst>
        </pc:picChg>
      </pc:sldChg>
      <pc:sldChg chg="modSp mod">
        <pc:chgData name="suzgroen" userId="S::suzgroen_outlook.com#ext#@drveuros1.onmicrosoft.com::1b74755a-4a8a-41ad-b897-31e75f322f0e" providerId="AD" clId="Web-{41DB23E8-281E-989A-74A9-506701149302}" dt="2024-10-02T12:44:07.436" v="157" actId="20577"/>
        <pc:sldMkLst>
          <pc:docMk/>
          <pc:sldMk cId="482920370" sldId="282"/>
        </pc:sldMkLst>
        <pc:spChg chg="mod">
          <ac:chgData name="suzgroen" userId="S::suzgroen_outlook.com#ext#@drveuros1.onmicrosoft.com::1b74755a-4a8a-41ad-b897-31e75f322f0e" providerId="AD" clId="Web-{41DB23E8-281E-989A-74A9-506701149302}" dt="2024-10-02T12:44:07.436" v="157" actId="20577"/>
          <ac:spMkLst>
            <pc:docMk/>
            <pc:sldMk cId="482920370" sldId="282"/>
            <ac:spMk id="6" creationId="{6DA60A67-9123-5947-20ED-C4D74E43CFB1}"/>
          </ac:spMkLst>
        </pc:spChg>
      </pc:sldChg>
      <pc:sldChg chg="delSp modSp mod">
        <pc:chgData name="suzgroen" userId="S::suzgroen_outlook.com#ext#@drveuros1.onmicrosoft.com::1b74755a-4a8a-41ad-b897-31e75f322f0e" providerId="AD" clId="Web-{41DB23E8-281E-989A-74A9-506701149302}" dt="2024-10-02T12:46:17.160" v="211" actId="1076"/>
        <pc:sldMkLst>
          <pc:docMk/>
          <pc:sldMk cId="1383539487" sldId="283"/>
        </pc:sldMkLst>
        <pc:spChg chg="mod">
          <ac:chgData name="suzgroen" userId="S::suzgroen_outlook.com#ext#@drveuros1.onmicrosoft.com::1b74755a-4a8a-41ad-b897-31e75f322f0e" providerId="AD" clId="Web-{41DB23E8-281E-989A-74A9-506701149302}" dt="2024-10-02T12:45:58.643" v="203" actId="20577"/>
          <ac:spMkLst>
            <pc:docMk/>
            <pc:sldMk cId="1383539487" sldId="283"/>
            <ac:spMk id="305" creationId="{00000000-0000-0000-0000-000000000000}"/>
          </ac:spMkLst>
        </pc:spChg>
        <pc:spChg chg="mod">
          <ac:chgData name="suzgroen" userId="S::suzgroen_outlook.com#ext#@drveuros1.onmicrosoft.com::1b74755a-4a8a-41ad-b897-31e75f322f0e" providerId="AD" clId="Web-{41DB23E8-281E-989A-74A9-506701149302}" dt="2024-10-02T12:46:12.269" v="209" actId="1076"/>
          <ac:spMkLst>
            <pc:docMk/>
            <pc:sldMk cId="1383539487" sldId="283"/>
            <ac:spMk id="307" creationId="{00000000-0000-0000-0000-000000000000}"/>
          </ac:spMkLst>
        </pc:spChg>
        <pc:picChg chg="del">
          <ac:chgData name="suzgroen" userId="S::suzgroen_outlook.com#ext#@drveuros1.onmicrosoft.com::1b74755a-4a8a-41ad-b897-31e75f322f0e" providerId="AD" clId="Web-{41DB23E8-281E-989A-74A9-506701149302}" dt="2024-10-02T12:45:41.565" v="197"/>
          <ac:picMkLst>
            <pc:docMk/>
            <pc:sldMk cId="1383539487" sldId="283"/>
            <ac:picMk id="306" creationId="{00000000-0000-0000-0000-000000000000}"/>
          </ac:picMkLst>
        </pc:picChg>
        <pc:picChg chg="mod">
          <ac:chgData name="suzgroen" userId="S::suzgroen_outlook.com#ext#@drveuros1.onmicrosoft.com::1b74755a-4a8a-41ad-b897-31e75f322f0e" providerId="AD" clId="Web-{41DB23E8-281E-989A-74A9-506701149302}" dt="2024-10-02T12:46:17.160" v="211" actId="1076"/>
          <ac:picMkLst>
            <pc:docMk/>
            <pc:sldMk cId="1383539487" sldId="283"/>
            <ac:picMk id="308" creationId="{00000000-0000-0000-0000-000000000000}"/>
          </ac:picMkLst>
        </pc:picChg>
      </pc:sldChg>
      <pc:sldChg chg="modSp mod">
        <pc:chgData name="suzgroen" userId="S::suzgroen_outlook.com#ext#@drveuros1.onmicrosoft.com::1b74755a-4a8a-41ad-b897-31e75f322f0e" providerId="AD" clId="Web-{41DB23E8-281E-989A-74A9-506701149302}" dt="2024-10-02T12:44:38.203" v="170" actId="20577"/>
        <pc:sldMkLst>
          <pc:docMk/>
          <pc:sldMk cId="2237697348" sldId="284"/>
        </pc:sldMkLst>
        <pc:spChg chg="mod">
          <ac:chgData name="suzgroen" userId="S::suzgroen_outlook.com#ext#@drveuros1.onmicrosoft.com::1b74755a-4a8a-41ad-b897-31e75f322f0e" providerId="AD" clId="Web-{41DB23E8-281E-989A-74A9-506701149302}" dt="2024-10-02T12:44:38.203" v="170" actId="20577"/>
          <ac:spMkLst>
            <pc:docMk/>
            <pc:sldMk cId="2237697348" sldId="284"/>
            <ac:spMk id="6" creationId="{6DA60A67-9123-5947-20ED-C4D74E43CFB1}"/>
          </ac:spMkLst>
        </pc:spChg>
      </pc:sldChg>
      <pc:sldMasterChg chg="mod setBg modSldLayout">
        <pc:chgData name="suzgroen" userId="S::suzgroen_outlook.com#ext#@drveuros1.onmicrosoft.com::1b74755a-4a8a-41ad-b897-31e75f322f0e" providerId="AD" clId="Web-{41DB23E8-281E-989A-74A9-506701149302}" dt="2024-10-02T12:05:47.266" v="3"/>
        <pc:sldMasterMkLst>
          <pc:docMk/>
          <pc:sldMasterMk cId="0" sldId="2147483648"/>
        </pc:sldMasterMkLst>
        <pc:sldLayoutChg chg="mod">
          <pc:chgData name="suzgroen" userId="S::suzgroen_outlook.com#ext#@drveuros1.onmicrosoft.com::1b74755a-4a8a-41ad-b897-31e75f322f0e" providerId="AD" clId="Web-{41DB23E8-281E-989A-74A9-506701149302}" dt="2024-10-02T12:05:47.266" v="3"/>
          <pc:sldLayoutMkLst>
            <pc:docMk/>
            <pc:sldMasterMk cId="0" sldId="2147483648"/>
            <pc:sldLayoutMk cId="0" sldId="2147483649"/>
          </pc:sldLayoutMkLst>
        </pc:sldLayoutChg>
        <pc:sldLayoutChg chg="mod">
          <pc:chgData name="suzgroen" userId="S::suzgroen_outlook.com#ext#@drveuros1.onmicrosoft.com::1b74755a-4a8a-41ad-b897-31e75f322f0e" providerId="AD" clId="Web-{41DB23E8-281E-989A-74A9-506701149302}" dt="2024-10-02T12:05:47.266" v="3"/>
          <pc:sldLayoutMkLst>
            <pc:docMk/>
            <pc:sldMasterMk cId="0" sldId="2147483648"/>
            <pc:sldLayoutMk cId="0" sldId="2147483650"/>
          </pc:sldLayoutMkLst>
        </pc:sldLayoutChg>
        <pc:sldLayoutChg chg="mod">
          <pc:chgData name="suzgroen" userId="S::suzgroen_outlook.com#ext#@drveuros1.onmicrosoft.com::1b74755a-4a8a-41ad-b897-31e75f322f0e" providerId="AD" clId="Web-{41DB23E8-281E-989A-74A9-506701149302}" dt="2024-10-02T12:05:47.266" v="3"/>
          <pc:sldLayoutMkLst>
            <pc:docMk/>
            <pc:sldMasterMk cId="0" sldId="2147483648"/>
            <pc:sldLayoutMk cId="0" sldId="2147483651"/>
          </pc:sldLayoutMkLst>
        </pc:sldLayoutChg>
        <pc:sldLayoutChg chg="mod">
          <pc:chgData name="suzgroen" userId="S::suzgroen_outlook.com#ext#@drveuros1.onmicrosoft.com::1b74755a-4a8a-41ad-b897-31e75f322f0e" providerId="AD" clId="Web-{41DB23E8-281E-989A-74A9-506701149302}" dt="2024-10-02T12:05:47.266" v="3"/>
          <pc:sldLayoutMkLst>
            <pc:docMk/>
            <pc:sldMasterMk cId="0" sldId="2147483648"/>
            <pc:sldLayoutMk cId="0" sldId="2147483652"/>
          </pc:sldLayoutMkLst>
        </pc:sldLayoutChg>
        <pc:sldLayoutChg chg="mod">
          <pc:chgData name="suzgroen" userId="S::suzgroen_outlook.com#ext#@drveuros1.onmicrosoft.com::1b74755a-4a8a-41ad-b897-31e75f322f0e" providerId="AD" clId="Web-{41DB23E8-281E-989A-74A9-506701149302}" dt="2024-10-02T12:05:47.266" v="3"/>
          <pc:sldLayoutMkLst>
            <pc:docMk/>
            <pc:sldMasterMk cId="0" sldId="2147483648"/>
            <pc:sldLayoutMk cId="0" sldId="2147483653"/>
          </pc:sldLayoutMkLst>
        </pc:sldLayoutChg>
        <pc:sldLayoutChg chg="mod">
          <pc:chgData name="suzgroen" userId="S::suzgroen_outlook.com#ext#@drveuros1.onmicrosoft.com::1b74755a-4a8a-41ad-b897-31e75f322f0e" providerId="AD" clId="Web-{41DB23E8-281E-989A-74A9-506701149302}" dt="2024-10-02T12:05:47.266" v="3"/>
          <pc:sldLayoutMkLst>
            <pc:docMk/>
            <pc:sldMasterMk cId="0" sldId="2147483648"/>
            <pc:sldLayoutMk cId="0" sldId="2147483654"/>
          </pc:sldLayoutMkLst>
        </pc:sldLayoutChg>
        <pc:sldLayoutChg chg="mod">
          <pc:chgData name="suzgroen" userId="S::suzgroen_outlook.com#ext#@drveuros1.onmicrosoft.com::1b74755a-4a8a-41ad-b897-31e75f322f0e" providerId="AD" clId="Web-{41DB23E8-281E-989A-74A9-506701149302}" dt="2024-10-02T12:05:47.266" v="3"/>
          <pc:sldLayoutMkLst>
            <pc:docMk/>
            <pc:sldMasterMk cId="0" sldId="2147483648"/>
            <pc:sldLayoutMk cId="0" sldId="2147483655"/>
          </pc:sldLayoutMkLst>
        </pc:sldLayoutChg>
        <pc:sldLayoutChg chg="mod">
          <pc:chgData name="suzgroen" userId="S::suzgroen_outlook.com#ext#@drveuros1.onmicrosoft.com::1b74755a-4a8a-41ad-b897-31e75f322f0e" providerId="AD" clId="Web-{41DB23E8-281E-989A-74A9-506701149302}" dt="2024-10-02T12:05:47.266" v="3"/>
          <pc:sldLayoutMkLst>
            <pc:docMk/>
            <pc:sldMasterMk cId="0" sldId="2147483648"/>
            <pc:sldLayoutMk cId="0" sldId="2147483656"/>
          </pc:sldLayoutMkLst>
        </pc:sldLayoutChg>
        <pc:sldLayoutChg chg="mod">
          <pc:chgData name="suzgroen" userId="S::suzgroen_outlook.com#ext#@drveuros1.onmicrosoft.com::1b74755a-4a8a-41ad-b897-31e75f322f0e" providerId="AD" clId="Web-{41DB23E8-281E-989A-74A9-506701149302}" dt="2024-10-02T12:05:47.266" v="3"/>
          <pc:sldLayoutMkLst>
            <pc:docMk/>
            <pc:sldMasterMk cId="0" sldId="2147483648"/>
            <pc:sldLayoutMk cId="0" sldId="2147483657"/>
          </pc:sldLayoutMkLst>
        </pc:sldLayoutChg>
        <pc:sldLayoutChg chg="mod">
          <pc:chgData name="suzgroen" userId="S::suzgroen_outlook.com#ext#@drveuros1.onmicrosoft.com::1b74755a-4a8a-41ad-b897-31e75f322f0e" providerId="AD" clId="Web-{41DB23E8-281E-989A-74A9-506701149302}" dt="2024-10-02T12:05:47.266" v="3"/>
          <pc:sldLayoutMkLst>
            <pc:docMk/>
            <pc:sldMasterMk cId="0" sldId="2147483648"/>
            <pc:sldLayoutMk cId="0" sldId="2147483658"/>
          </pc:sldLayoutMkLst>
        </pc:sldLayoutChg>
        <pc:sldLayoutChg chg="mod">
          <pc:chgData name="suzgroen" userId="S::suzgroen_outlook.com#ext#@drveuros1.onmicrosoft.com::1b74755a-4a8a-41ad-b897-31e75f322f0e" providerId="AD" clId="Web-{41DB23E8-281E-989A-74A9-506701149302}" dt="2024-10-02T12:05:47.266" v="3"/>
          <pc:sldLayoutMkLst>
            <pc:docMk/>
            <pc:sldMasterMk cId="0" sldId="2147483648"/>
            <pc:sldLayoutMk cId="0" sldId="2147483659"/>
          </pc:sldLayoutMkLst>
        </pc:sldLayoutChg>
        <pc:sldLayoutChg chg="mod">
          <pc:chgData name="suzgroen" userId="S::suzgroen_outlook.com#ext#@drveuros1.onmicrosoft.com::1b74755a-4a8a-41ad-b897-31e75f322f0e" providerId="AD" clId="Web-{41DB23E8-281E-989A-74A9-506701149302}" dt="2024-10-02T12:05:47.266" v="3"/>
          <pc:sldLayoutMkLst>
            <pc:docMk/>
            <pc:sldMasterMk cId="0" sldId="2147483648"/>
            <pc:sldLayoutMk cId="0" sldId="2147483660"/>
          </pc:sldLayoutMkLst>
        </pc:sldLayoutChg>
      </pc:sldMasterChg>
      <pc:sldMasterChg chg="mod setBg modSldLayout">
        <pc:chgData name="suzgroen" userId="S::suzgroen_outlook.com#ext#@drveuros1.onmicrosoft.com::1b74755a-4a8a-41ad-b897-31e75f322f0e" providerId="AD" clId="Web-{41DB23E8-281E-989A-74A9-506701149302}" dt="2024-10-02T12:05:47.266" v="3"/>
        <pc:sldMasterMkLst>
          <pc:docMk/>
          <pc:sldMasterMk cId="0" sldId="2147483661"/>
        </pc:sldMasterMkLst>
        <pc:sldLayoutChg chg="mod">
          <pc:chgData name="suzgroen" userId="S::suzgroen_outlook.com#ext#@drveuros1.onmicrosoft.com::1b74755a-4a8a-41ad-b897-31e75f322f0e" providerId="AD" clId="Web-{41DB23E8-281E-989A-74A9-506701149302}" dt="2024-10-02T12:05:47.266" v="3"/>
          <pc:sldLayoutMkLst>
            <pc:docMk/>
            <pc:sldMasterMk cId="0" sldId="2147483661"/>
            <pc:sldLayoutMk cId="0" sldId="2147483662"/>
          </pc:sldLayoutMkLst>
        </pc:sldLayoutChg>
        <pc:sldLayoutChg chg="mod">
          <pc:chgData name="suzgroen" userId="S::suzgroen_outlook.com#ext#@drveuros1.onmicrosoft.com::1b74755a-4a8a-41ad-b897-31e75f322f0e" providerId="AD" clId="Web-{41DB23E8-281E-989A-74A9-506701149302}" dt="2024-10-02T12:05:47.266" v="3"/>
          <pc:sldLayoutMkLst>
            <pc:docMk/>
            <pc:sldMasterMk cId="0" sldId="2147483661"/>
            <pc:sldLayoutMk cId="0" sldId="2147483663"/>
          </pc:sldLayoutMkLst>
        </pc:sldLayoutChg>
        <pc:sldLayoutChg chg="mod">
          <pc:chgData name="suzgroen" userId="S::suzgroen_outlook.com#ext#@drveuros1.onmicrosoft.com::1b74755a-4a8a-41ad-b897-31e75f322f0e" providerId="AD" clId="Web-{41DB23E8-281E-989A-74A9-506701149302}" dt="2024-10-02T12:05:47.266" v="3"/>
          <pc:sldLayoutMkLst>
            <pc:docMk/>
            <pc:sldMasterMk cId="0" sldId="2147483661"/>
            <pc:sldLayoutMk cId="0" sldId="2147483664"/>
          </pc:sldLayoutMkLst>
        </pc:sldLayoutChg>
        <pc:sldLayoutChg chg="mod">
          <pc:chgData name="suzgroen" userId="S::suzgroen_outlook.com#ext#@drveuros1.onmicrosoft.com::1b74755a-4a8a-41ad-b897-31e75f322f0e" providerId="AD" clId="Web-{41DB23E8-281E-989A-74A9-506701149302}" dt="2024-10-02T12:05:47.266" v="3"/>
          <pc:sldLayoutMkLst>
            <pc:docMk/>
            <pc:sldMasterMk cId="0" sldId="2147483661"/>
            <pc:sldLayoutMk cId="0" sldId="2147483665"/>
          </pc:sldLayoutMkLst>
        </pc:sldLayoutChg>
        <pc:sldLayoutChg chg="mod">
          <pc:chgData name="suzgroen" userId="S::suzgroen_outlook.com#ext#@drveuros1.onmicrosoft.com::1b74755a-4a8a-41ad-b897-31e75f322f0e" providerId="AD" clId="Web-{41DB23E8-281E-989A-74A9-506701149302}" dt="2024-10-02T12:05:47.266" v="3"/>
          <pc:sldLayoutMkLst>
            <pc:docMk/>
            <pc:sldMasterMk cId="0" sldId="2147483661"/>
            <pc:sldLayoutMk cId="0" sldId="2147483666"/>
          </pc:sldLayoutMkLst>
        </pc:sldLayoutChg>
        <pc:sldLayoutChg chg="mod">
          <pc:chgData name="suzgroen" userId="S::suzgroen_outlook.com#ext#@drveuros1.onmicrosoft.com::1b74755a-4a8a-41ad-b897-31e75f322f0e" providerId="AD" clId="Web-{41DB23E8-281E-989A-74A9-506701149302}" dt="2024-10-02T12:05:47.266" v="3"/>
          <pc:sldLayoutMkLst>
            <pc:docMk/>
            <pc:sldMasterMk cId="0" sldId="2147483661"/>
            <pc:sldLayoutMk cId="0" sldId="2147483667"/>
          </pc:sldLayoutMkLst>
        </pc:sldLayoutChg>
        <pc:sldLayoutChg chg="mod">
          <pc:chgData name="suzgroen" userId="S::suzgroen_outlook.com#ext#@drveuros1.onmicrosoft.com::1b74755a-4a8a-41ad-b897-31e75f322f0e" providerId="AD" clId="Web-{41DB23E8-281E-989A-74A9-506701149302}" dt="2024-10-02T12:05:47.266" v="3"/>
          <pc:sldLayoutMkLst>
            <pc:docMk/>
            <pc:sldMasterMk cId="0" sldId="2147483661"/>
            <pc:sldLayoutMk cId="0" sldId="2147483668"/>
          </pc:sldLayoutMkLst>
        </pc:sldLayoutChg>
        <pc:sldLayoutChg chg="mod">
          <pc:chgData name="suzgroen" userId="S::suzgroen_outlook.com#ext#@drveuros1.onmicrosoft.com::1b74755a-4a8a-41ad-b897-31e75f322f0e" providerId="AD" clId="Web-{41DB23E8-281E-989A-74A9-506701149302}" dt="2024-10-02T12:05:47.266" v="3"/>
          <pc:sldLayoutMkLst>
            <pc:docMk/>
            <pc:sldMasterMk cId="0" sldId="2147483661"/>
            <pc:sldLayoutMk cId="0" sldId="2147483669"/>
          </pc:sldLayoutMkLst>
        </pc:sldLayoutChg>
        <pc:sldLayoutChg chg="mod">
          <pc:chgData name="suzgroen" userId="S::suzgroen_outlook.com#ext#@drveuros1.onmicrosoft.com::1b74755a-4a8a-41ad-b897-31e75f322f0e" providerId="AD" clId="Web-{41DB23E8-281E-989A-74A9-506701149302}" dt="2024-10-02T12:05:47.266" v="3"/>
          <pc:sldLayoutMkLst>
            <pc:docMk/>
            <pc:sldMasterMk cId="0" sldId="2147483661"/>
            <pc:sldLayoutMk cId="0" sldId="2147483670"/>
          </pc:sldLayoutMkLst>
        </pc:sldLayoutChg>
        <pc:sldLayoutChg chg="mod">
          <pc:chgData name="suzgroen" userId="S::suzgroen_outlook.com#ext#@drveuros1.onmicrosoft.com::1b74755a-4a8a-41ad-b897-31e75f322f0e" providerId="AD" clId="Web-{41DB23E8-281E-989A-74A9-506701149302}" dt="2024-10-02T12:05:47.266" v="3"/>
          <pc:sldLayoutMkLst>
            <pc:docMk/>
            <pc:sldMasterMk cId="0" sldId="2147483661"/>
            <pc:sldLayoutMk cId="0" sldId="2147483671"/>
          </pc:sldLayoutMkLst>
        </pc:sldLayoutChg>
      </pc:sldMasterChg>
    </pc:docChg>
  </pc:docChgLst>
  <pc:docChgLst>
    <pc:chgData name="Ruiter, J.H. (Joris, Student B-CE)" userId="S::j.h.ruiter_student.utwente.nl#ext#@drv-euros.nl::2808151f-5476-4627-b09f-21b3adf358e0" providerId="AD" clId="Web-{6941C72B-31A8-9112-C1C7-6D4701E9A624}"/>
    <pc:docChg chg="mod addSld delSld modSld sldOrd">
      <pc:chgData name="Ruiter, J.H. (Joris, Student B-CE)" userId="S::j.h.ruiter_student.utwente.nl#ext#@drv-euros.nl::2808151f-5476-4627-b09f-21b3adf358e0" providerId="AD" clId="Web-{6941C72B-31A8-9112-C1C7-6D4701E9A624}" dt="2023-09-28T10:10:17.112" v="147" actId="14100"/>
      <pc:docMkLst>
        <pc:docMk/>
      </pc:docMkLst>
      <pc:sldChg chg="del">
        <pc:chgData name="Ruiter, J.H. (Joris, Student B-CE)" userId="S::j.h.ruiter_student.utwente.nl#ext#@drv-euros.nl::2808151f-5476-4627-b09f-21b3adf358e0" providerId="AD" clId="Web-{6941C72B-31A8-9112-C1C7-6D4701E9A624}" dt="2023-09-28T09:50:23.062" v="120"/>
        <pc:sldMkLst>
          <pc:docMk/>
          <pc:sldMk cId="0" sldId="262"/>
        </pc:sldMkLst>
      </pc:sldChg>
      <pc:sldChg chg="del">
        <pc:chgData name="Ruiter, J.H. (Joris, Student B-CE)" userId="S::j.h.ruiter_student.utwente.nl#ext#@drv-euros.nl::2808151f-5476-4627-b09f-21b3adf358e0" providerId="AD" clId="Web-{6941C72B-31A8-9112-C1C7-6D4701E9A624}" dt="2023-09-28T09:49:18.013" v="103"/>
        <pc:sldMkLst>
          <pc:docMk/>
          <pc:sldMk cId="0" sldId="263"/>
        </pc:sldMkLst>
      </pc:sldChg>
      <pc:sldChg chg="addSp delSp modSp">
        <pc:chgData name="Ruiter, J.H. (Joris, Student B-CE)" userId="S::j.h.ruiter_student.utwente.nl#ext#@drv-euros.nl::2808151f-5476-4627-b09f-21b3adf358e0" providerId="AD" clId="Web-{6941C72B-31A8-9112-C1C7-6D4701E9A624}" dt="2023-09-28T09:46:42.336" v="37" actId="14100"/>
        <pc:sldMkLst>
          <pc:docMk/>
          <pc:sldMk cId="0" sldId="264"/>
        </pc:sldMkLst>
        <pc:spChg chg="del">
          <ac:chgData name="Ruiter, J.H. (Joris, Student B-CE)" userId="S::j.h.ruiter_student.utwente.nl#ext#@drv-euros.nl::2808151f-5476-4627-b09f-21b3adf358e0" providerId="AD" clId="Web-{6941C72B-31A8-9112-C1C7-6D4701E9A624}" dt="2023-09-28T09:45:52.257" v="25"/>
          <ac:spMkLst>
            <pc:docMk/>
            <pc:sldMk cId="0" sldId="264"/>
            <ac:spMk id="212" creationId="{00000000-0000-0000-0000-000000000000}"/>
          </ac:spMkLst>
        </pc:spChg>
        <pc:spChg chg="del">
          <ac:chgData name="Ruiter, J.H. (Joris, Student B-CE)" userId="S::j.h.ruiter_student.utwente.nl#ext#@drv-euros.nl::2808151f-5476-4627-b09f-21b3adf358e0" providerId="AD" clId="Web-{6941C72B-31A8-9112-C1C7-6D4701E9A624}" dt="2023-09-28T09:45:43.991" v="24"/>
          <ac:spMkLst>
            <pc:docMk/>
            <pc:sldMk cId="0" sldId="264"/>
            <ac:spMk id="215" creationId="{00000000-0000-0000-0000-000000000000}"/>
          </ac:spMkLst>
        </pc:spChg>
        <pc:spChg chg="del">
          <ac:chgData name="Ruiter, J.H. (Joris, Student B-CE)" userId="S::j.h.ruiter_student.utwente.nl#ext#@drv-euros.nl::2808151f-5476-4627-b09f-21b3adf358e0" providerId="AD" clId="Web-{6941C72B-31A8-9112-C1C7-6D4701E9A624}" dt="2023-09-28T09:45:52.288" v="26"/>
          <ac:spMkLst>
            <pc:docMk/>
            <pc:sldMk cId="0" sldId="264"/>
            <ac:spMk id="216" creationId="{00000000-0000-0000-0000-000000000000}"/>
          </ac:spMkLst>
        </pc:spChg>
        <pc:picChg chg="add del mod">
          <ac:chgData name="Ruiter, J.H. (Joris, Student B-CE)" userId="S::j.h.ruiter_student.utwente.nl#ext#@drv-euros.nl::2808151f-5476-4627-b09f-21b3adf358e0" providerId="AD" clId="Web-{6941C72B-31A8-9112-C1C7-6D4701E9A624}" dt="2023-09-28T09:46:27.414" v="32"/>
          <ac:picMkLst>
            <pc:docMk/>
            <pc:sldMk cId="0" sldId="264"/>
            <ac:picMk id="2" creationId="{4C1A918B-219E-C3B0-FE48-39D1110E8313}"/>
          </ac:picMkLst>
        </pc:picChg>
        <pc:picChg chg="add mod">
          <ac:chgData name="Ruiter, J.H. (Joris, Student B-CE)" userId="S::j.h.ruiter_student.utwente.nl#ext#@drv-euros.nl::2808151f-5476-4627-b09f-21b3adf358e0" providerId="AD" clId="Web-{6941C72B-31A8-9112-C1C7-6D4701E9A624}" dt="2023-09-28T09:46:42.336" v="37" actId="14100"/>
          <ac:picMkLst>
            <pc:docMk/>
            <pc:sldMk cId="0" sldId="264"/>
            <ac:picMk id="3" creationId="{3DE40556-BD5C-0913-3DF3-70C6739F1304}"/>
          </ac:picMkLst>
        </pc:picChg>
        <pc:picChg chg="del">
          <ac:chgData name="Ruiter, J.H. (Joris, Student B-CE)" userId="S::j.h.ruiter_student.utwente.nl#ext#@drv-euros.nl::2808151f-5476-4627-b09f-21b3adf358e0" providerId="AD" clId="Web-{6941C72B-31A8-9112-C1C7-6D4701E9A624}" dt="2023-09-28T09:45:42.132" v="23"/>
          <ac:picMkLst>
            <pc:docMk/>
            <pc:sldMk cId="0" sldId="264"/>
            <ac:picMk id="214" creationId="{00000000-0000-0000-0000-000000000000}"/>
          </ac:picMkLst>
        </pc:picChg>
      </pc:sldChg>
      <pc:sldChg chg="modSp ord">
        <pc:chgData name="Ruiter, J.H. (Joris, Student B-CE)" userId="S::j.h.ruiter_student.utwente.nl#ext#@drv-euros.nl::2808151f-5476-4627-b09f-21b3adf358e0" providerId="AD" clId="Web-{6941C72B-31A8-9112-C1C7-6D4701E9A624}" dt="2023-09-28T09:49:09.684" v="102" actId="20577"/>
        <pc:sldMkLst>
          <pc:docMk/>
          <pc:sldMk cId="0" sldId="266"/>
        </pc:sldMkLst>
        <pc:spChg chg="mod">
          <ac:chgData name="Ruiter, J.H. (Joris, Student B-CE)" userId="S::j.h.ruiter_student.utwente.nl#ext#@drv-euros.nl::2808151f-5476-4627-b09f-21b3adf358e0" providerId="AD" clId="Web-{6941C72B-31A8-9112-C1C7-6D4701E9A624}" dt="2023-09-28T09:48:16.652" v="82" actId="20577"/>
          <ac:spMkLst>
            <pc:docMk/>
            <pc:sldMk cId="0" sldId="266"/>
            <ac:spMk id="232" creationId="{00000000-0000-0000-0000-000000000000}"/>
          </ac:spMkLst>
        </pc:spChg>
        <pc:spChg chg="mod">
          <ac:chgData name="Ruiter, J.H. (Joris, Student B-CE)" userId="S::j.h.ruiter_student.utwente.nl#ext#@drv-euros.nl::2808151f-5476-4627-b09f-21b3adf358e0" providerId="AD" clId="Web-{6941C72B-31A8-9112-C1C7-6D4701E9A624}" dt="2023-09-28T09:49:09.684" v="102" actId="20577"/>
          <ac:spMkLst>
            <pc:docMk/>
            <pc:sldMk cId="0" sldId="266"/>
            <ac:spMk id="233" creationId="{00000000-0000-0000-0000-000000000000}"/>
          </ac:spMkLst>
        </pc:spChg>
      </pc:sldChg>
      <pc:sldChg chg="del">
        <pc:chgData name="Ruiter, J.H. (Joris, Student B-CE)" userId="S::j.h.ruiter_student.utwente.nl#ext#@drv-euros.nl::2808151f-5476-4627-b09f-21b3adf358e0" providerId="AD" clId="Web-{6941C72B-31A8-9112-C1C7-6D4701E9A624}" dt="2023-09-28T09:33:26.469" v="6"/>
        <pc:sldMkLst>
          <pc:docMk/>
          <pc:sldMk cId="0" sldId="267"/>
        </pc:sldMkLst>
      </pc:sldChg>
      <pc:sldChg chg="del">
        <pc:chgData name="Ruiter, J.H. (Joris, Student B-CE)" userId="S::j.h.ruiter_student.utwente.nl#ext#@drv-euros.nl::2808151f-5476-4627-b09f-21b3adf358e0" providerId="AD" clId="Web-{6941C72B-31A8-9112-C1C7-6D4701E9A624}" dt="2023-09-28T09:33:24.954" v="5"/>
        <pc:sldMkLst>
          <pc:docMk/>
          <pc:sldMk cId="0" sldId="268"/>
        </pc:sldMkLst>
      </pc:sldChg>
      <pc:sldChg chg="del">
        <pc:chgData name="Ruiter, J.H. (Joris, Student B-CE)" userId="S::j.h.ruiter_student.utwente.nl#ext#@drv-euros.nl::2808151f-5476-4627-b09f-21b3adf358e0" providerId="AD" clId="Web-{6941C72B-31A8-9112-C1C7-6D4701E9A624}" dt="2023-09-28T09:33:23.282" v="4"/>
        <pc:sldMkLst>
          <pc:docMk/>
          <pc:sldMk cId="0" sldId="269"/>
        </pc:sldMkLst>
      </pc:sldChg>
      <pc:sldChg chg="addCm">
        <pc:chgData name="Ruiter, J.H. (Joris, Student B-CE)" userId="S::j.h.ruiter_student.utwente.nl#ext#@drv-euros.nl::2808151f-5476-4627-b09f-21b3adf358e0" providerId="AD" clId="Web-{6941C72B-31A8-9112-C1C7-6D4701E9A624}" dt="2023-09-28T09:32:48.374" v="3"/>
        <pc:sldMkLst>
          <pc:docMk/>
          <pc:sldMk cId="0" sldId="272"/>
        </pc:sldMkLst>
        <pc:extLst>
          <p:ext xmlns:p="http://schemas.openxmlformats.org/presentationml/2006/main" uri="{D6D511B9-2390-475A-947B-AFAB55BFBCF1}">
            <pc226:cmChg xmlns:pc226="http://schemas.microsoft.com/office/powerpoint/2022/06/main/command" chg="add">
              <pc226:chgData name="Ruiter, J.H. (Joris, Student B-CE)" userId="S::j.h.ruiter_student.utwente.nl#ext#@drv-euros.nl::2808151f-5476-4627-b09f-21b3adf358e0" providerId="AD" clId="Web-{6941C72B-31A8-9112-C1C7-6D4701E9A624}" dt="2023-09-28T09:32:48.374" v="3"/>
              <pc2:cmMkLst xmlns:pc2="http://schemas.microsoft.com/office/powerpoint/2019/9/main/command">
                <pc:docMk/>
                <pc:sldMk cId="0" sldId="272"/>
                <pc2:cmMk id="{37E48F88-BA4B-4C2C-ADC9-0F460315778D}"/>
              </pc2:cmMkLst>
            </pc226:cmChg>
          </p:ext>
        </pc:extLst>
      </pc:sldChg>
      <pc:sldChg chg="addCm">
        <pc:chgData name="Ruiter, J.H. (Joris, Student B-CE)" userId="S::j.h.ruiter_student.utwente.nl#ext#@drv-euros.nl::2808151f-5476-4627-b09f-21b3adf358e0" providerId="AD" clId="Web-{6941C72B-31A8-9112-C1C7-6D4701E9A624}" dt="2023-09-28T09:32:25.624" v="2"/>
        <pc:sldMkLst>
          <pc:docMk/>
          <pc:sldMk cId="0" sldId="275"/>
        </pc:sldMkLst>
        <pc:extLst>
          <p:ext xmlns:p="http://schemas.openxmlformats.org/presentationml/2006/main" uri="{D6D511B9-2390-475A-947B-AFAB55BFBCF1}">
            <pc226:cmChg xmlns:pc226="http://schemas.microsoft.com/office/powerpoint/2022/06/main/command" chg="add">
              <pc226:chgData name="Ruiter, J.H. (Joris, Student B-CE)" userId="S::j.h.ruiter_student.utwente.nl#ext#@drv-euros.nl::2808151f-5476-4627-b09f-21b3adf358e0" providerId="AD" clId="Web-{6941C72B-31A8-9112-C1C7-6D4701E9A624}" dt="2023-09-28T09:32:25.624" v="2"/>
              <pc2:cmMkLst xmlns:pc2="http://schemas.microsoft.com/office/powerpoint/2019/9/main/command">
                <pc:docMk/>
                <pc:sldMk cId="0" sldId="275"/>
                <pc2:cmMk id="{EC550297-50A7-4E3C-B220-400D22A36C24}"/>
              </pc2:cmMkLst>
            </pc226:cmChg>
            <pc226:cmChg xmlns:pc226="http://schemas.microsoft.com/office/powerpoint/2022/06/main/command" chg="add">
              <pc226:chgData name="Ruiter, J.H. (Joris, Student B-CE)" userId="S::j.h.ruiter_student.utwente.nl#ext#@drv-euros.nl::2808151f-5476-4627-b09f-21b3adf358e0" providerId="AD" clId="Web-{6941C72B-31A8-9112-C1C7-6D4701E9A624}" dt="2023-09-28T09:31:35.622" v="1"/>
              <pc2:cmMkLst xmlns:pc2="http://schemas.microsoft.com/office/powerpoint/2019/9/main/command">
                <pc:docMk/>
                <pc:sldMk cId="0" sldId="275"/>
                <pc2:cmMk id="{A6F1E3CE-7251-4CEA-AEB9-99E33C757F89}"/>
              </pc2:cmMkLst>
            </pc226:cmChg>
          </p:ext>
        </pc:extLst>
      </pc:sldChg>
      <pc:sldChg chg="new del">
        <pc:chgData name="Ruiter, J.H. (Joris, Student B-CE)" userId="S::j.h.ruiter_student.utwente.nl#ext#@drv-euros.nl::2808151f-5476-4627-b09f-21b3adf358e0" providerId="AD" clId="Web-{6941C72B-31A8-9112-C1C7-6D4701E9A624}" dt="2023-09-28T09:33:36.907" v="8"/>
        <pc:sldMkLst>
          <pc:docMk/>
          <pc:sldMk cId="1945464993" sldId="279"/>
        </pc:sldMkLst>
      </pc:sldChg>
      <pc:sldChg chg="modSp new">
        <pc:chgData name="Ruiter, J.H. (Joris, Student B-CE)" userId="S::j.h.ruiter_student.utwente.nl#ext#@drv-euros.nl::2808151f-5476-4627-b09f-21b3adf358e0" providerId="AD" clId="Web-{6941C72B-31A8-9112-C1C7-6D4701E9A624}" dt="2023-09-28T09:33:53.751" v="22" actId="20577"/>
        <pc:sldMkLst>
          <pc:docMk/>
          <pc:sldMk cId="3089834847" sldId="279"/>
        </pc:sldMkLst>
        <pc:spChg chg="mod">
          <ac:chgData name="Ruiter, J.H. (Joris, Student B-CE)" userId="S::j.h.ruiter_student.utwente.nl#ext#@drv-euros.nl::2808151f-5476-4627-b09f-21b3adf358e0" providerId="AD" clId="Web-{6941C72B-31A8-9112-C1C7-6D4701E9A624}" dt="2023-09-28T09:33:53.751" v="22" actId="20577"/>
          <ac:spMkLst>
            <pc:docMk/>
            <pc:sldMk cId="3089834847" sldId="279"/>
            <ac:spMk id="3" creationId="{1FAD0560-D11F-7E69-2F1B-B138CB79FC9A}"/>
          </ac:spMkLst>
        </pc:spChg>
      </pc:sldChg>
      <pc:sldChg chg="addSp delSp modSp add replId">
        <pc:chgData name="Ruiter, J.H. (Joris, Student B-CE)" userId="S::j.h.ruiter_student.utwente.nl#ext#@drv-euros.nl::2808151f-5476-4627-b09f-21b3adf358e0" providerId="AD" clId="Web-{6941C72B-31A8-9112-C1C7-6D4701E9A624}" dt="2023-09-28T10:10:17.112" v="147" actId="14100"/>
        <pc:sldMkLst>
          <pc:docMk/>
          <pc:sldMk cId="1771168170" sldId="280"/>
        </pc:sldMkLst>
        <pc:spChg chg="add del mod">
          <ac:chgData name="Ruiter, J.H. (Joris, Student B-CE)" userId="S::j.h.ruiter_student.utwente.nl#ext#@drv-euros.nl::2808151f-5476-4627-b09f-21b3adf358e0" providerId="AD" clId="Web-{6941C72B-31A8-9112-C1C7-6D4701E9A624}" dt="2023-09-28T09:50:06.327" v="117"/>
          <ac:spMkLst>
            <pc:docMk/>
            <pc:sldMk cId="1771168170" sldId="280"/>
            <ac:spMk id="3" creationId="{5E275303-9BD0-07E3-72C2-8577FC9B0659}"/>
          </ac:spMkLst>
        </pc:spChg>
        <pc:spChg chg="del">
          <ac:chgData name="Ruiter, J.H. (Joris, Student B-CE)" userId="S::j.h.ruiter_student.utwente.nl#ext#@drv-euros.nl::2808151f-5476-4627-b09f-21b3adf358e0" providerId="AD" clId="Web-{6941C72B-31A8-9112-C1C7-6D4701E9A624}" dt="2023-09-28T09:50:13.718" v="119"/>
          <ac:spMkLst>
            <pc:docMk/>
            <pc:sldMk cId="1771168170" sldId="280"/>
            <ac:spMk id="229" creationId="{00000000-0000-0000-0000-000000000000}"/>
          </ac:spMkLst>
        </pc:spChg>
        <pc:spChg chg="mod">
          <ac:chgData name="Ruiter, J.H. (Joris, Student B-CE)" userId="S::j.h.ruiter_student.utwente.nl#ext#@drv-euros.nl::2808151f-5476-4627-b09f-21b3adf358e0" providerId="AD" clId="Web-{6941C72B-31A8-9112-C1C7-6D4701E9A624}" dt="2023-09-28T09:49:52.858" v="112" actId="20577"/>
          <ac:spMkLst>
            <pc:docMk/>
            <pc:sldMk cId="1771168170" sldId="280"/>
            <ac:spMk id="232" creationId="{00000000-0000-0000-0000-000000000000}"/>
          </ac:spMkLst>
        </pc:spChg>
        <pc:spChg chg="del mod">
          <ac:chgData name="Ruiter, J.H. (Joris, Student B-CE)" userId="S::j.h.ruiter_student.utwente.nl#ext#@drv-euros.nl::2808151f-5476-4627-b09f-21b3adf358e0" providerId="AD" clId="Web-{6941C72B-31A8-9112-C1C7-6D4701E9A624}" dt="2023-09-28T09:50:00.217" v="115"/>
          <ac:spMkLst>
            <pc:docMk/>
            <pc:sldMk cId="1771168170" sldId="280"/>
            <ac:spMk id="233" creationId="{00000000-0000-0000-0000-000000000000}"/>
          </ac:spMkLst>
        </pc:spChg>
        <pc:picChg chg="add mod">
          <ac:chgData name="Ruiter, J.H. (Joris, Student B-CE)" userId="S::j.h.ruiter_student.utwente.nl#ext#@drv-euros.nl::2808151f-5476-4627-b09f-21b3adf358e0" providerId="AD" clId="Web-{6941C72B-31A8-9112-C1C7-6D4701E9A624}" dt="2023-09-28T10:04:59.978" v="137" actId="1076"/>
          <ac:picMkLst>
            <pc:docMk/>
            <pc:sldMk cId="1771168170" sldId="280"/>
            <ac:picMk id="4" creationId="{961D9C03-422C-5577-36DB-C5B76549A143}"/>
          </ac:picMkLst>
        </pc:picChg>
        <pc:picChg chg="add mod">
          <ac:chgData name="Ruiter, J.H. (Joris, Student B-CE)" userId="S::j.h.ruiter_student.utwente.nl#ext#@drv-euros.nl::2808151f-5476-4627-b09f-21b3adf358e0" providerId="AD" clId="Web-{6941C72B-31A8-9112-C1C7-6D4701E9A624}" dt="2023-09-28T10:04:56.400" v="136" actId="1076"/>
          <ac:picMkLst>
            <pc:docMk/>
            <pc:sldMk cId="1771168170" sldId="280"/>
            <ac:picMk id="5" creationId="{8EA65917-9E15-F322-BBE1-693EDEE6020D}"/>
          </ac:picMkLst>
        </pc:picChg>
        <pc:picChg chg="add mod">
          <ac:chgData name="Ruiter, J.H. (Joris, Student B-CE)" userId="S::j.h.ruiter_student.utwente.nl#ext#@drv-euros.nl::2808151f-5476-4627-b09f-21b3adf358e0" providerId="AD" clId="Web-{6941C72B-31A8-9112-C1C7-6D4701E9A624}" dt="2023-09-28T10:10:07.909" v="144" actId="1076"/>
          <ac:picMkLst>
            <pc:docMk/>
            <pc:sldMk cId="1771168170" sldId="280"/>
            <ac:picMk id="6" creationId="{25DE9E67-2205-6C11-E362-C4758CA626E6}"/>
          </ac:picMkLst>
        </pc:picChg>
        <pc:picChg chg="add mod">
          <ac:chgData name="Ruiter, J.H. (Joris, Student B-CE)" userId="S::j.h.ruiter_student.utwente.nl#ext#@drv-euros.nl::2808151f-5476-4627-b09f-21b3adf358e0" providerId="AD" clId="Web-{6941C72B-31A8-9112-C1C7-6D4701E9A624}" dt="2023-09-28T10:08:20.827" v="143" actId="14100"/>
          <ac:picMkLst>
            <pc:docMk/>
            <pc:sldMk cId="1771168170" sldId="280"/>
            <ac:picMk id="7" creationId="{BA5A43F8-A187-5A6C-3EC6-BE295EEE2EBF}"/>
          </ac:picMkLst>
        </pc:picChg>
        <pc:picChg chg="add mod">
          <ac:chgData name="Ruiter, J.H. (Joris, Student B-CE)" userId="S::j.h.ruiter_student.utwente.nl#ext#@drv-euros.nl::2808151f-5476-4627-b09f-21b3adf358e0" providerId="AD" clId="Web-{6941C72B-31A8-9112-C1C7-6D4701E9A624}" dt="2023-09-28T10:10:17.112" v="147" actId="14100"/>
          <ac:picMkLst>
            <pc:docMk/>
            <pc:sldMk cId="1771168170" sldId="280"/>
            <ac:picMk id="8" creationId="{CE0D33B8-2323-2601-60C3-79E32D1774C8}"/>
          </ac:picMkLst>
        </pc:picChg>
        <pc:picChg chg="del">
          <ac:chgData name="Ruiter, J.H. (Joris, Student B-CE)" userId="S::j.h.ruiter_student.utwente.nl#ext#@drv-euros.nl::2808151f-5476-4627-b09f-21b3adf358e0" providerId="AD" clId="Web-{6941C72B-31A8-9112-C1C7-6D4701E9A624}" dt="2023-09-28T09:50:10.046" v="118"/>
          <ac:picMkLst>
            <pc:docMk/>
            <pc:sldMk cId="1771168170" sldId="280"/>
            <ac:picMk id="230" creationId="{00000000-0000-0000-0000-000000000000}"/>
          </ac:picMkLst>
        </pc:picChg>
        <pc:picChg chg="del">
          <ac:chgData name="Ruiter, J.H. (Joris, Student B-CE)" userId="S::j.h.ruiter_student.utwente.nl#ext#@drv-euros.nl::2808151f-5476-4627-b09f-21b3adf358e0" providerId="AD" clId="Web-{6941C72B-31A8-9112-C1C7-6D4701E9A624}" dt="2023-09-28T09:50:03.655" v="116"/>
          <ac:picMkLst>
            <pc:docMk/>
            <pc:sldMk cId="1771168170" sldId="280"/>
            <ac:picMk id="231" creationId="{00000000-0000-0000-0000-000000000000}"/>
          </ac:picMkLst>
        </pc:picChg>
      </pc:sldChg>
      <pc:sldChg chg="add del replId">
        <pc:chgData name="Ruiter, J.H. (Joris, Student B-CE)" userId="S::j.h.ruiter_student.utwente.nl#ext#@drv-euros.nl::2808151f-5476-4627-b09f-21b3adf358e0" providerId="AD" clId="Web-{6941C72B-31A8-9112-C1C7-6D4701E9A624}" dt="2023-09-28T10:07:48.217" v="140"/>
        <pc:sldMkLst>
          <pc:docMk/>
          <pc:sldMk cId="1365500908" sldId="281"/>
        </pc:sldMkLst>
      </pc:sldChg>
    </pc:docChg>
  </pc:docChgLst>
  <pc:docChgLst>
    <pc:chgData name="Ross, N.C.V. (Naomi, Student B-CE)" userId="S::n.c.v.ross_student.utwente.nl#ext#@drveuros1.onmicrosoft.com::19643db4-0f97-4280-9cc2-80fdc4853c27" providerId="AD" clId="Web-{BEF684E0-5934-85FE-679A-9AFF036F5DAB}"/>
    <pc:docChg chg="addSld delSld modSld">
      <pc:chgData name="Ross, N.C.V. (Naomi, Student B-CE)" userId="S::n.c.v.ross_student.utwente.nl#ext#@drveuros1.onmicrosoft.com::19643db4-0f97-4280-9cc2-80fdc4853c27" providerId="AD" clId="Web-{BEF684E0-5934-85FE-679A-9AFF036F5DAB}" dt="2024-10-02T14:14:02.984" v="110" actId="20577"/>
      <pc:docMkLst>
        <pc:docMk/>
      </pc:docMkLst>
      <pc:sldChg chg="modSp">
        <pc:chgData name="Ross, N.C.V. (Naomi, Student B-CE)" userId="S::n.c.v.ross_student.utwente.nl#ext#@drveuros1.onmicrosoft.com::19643db4-0f97-4280-9cc2-80fdc4853c27" providerId="AD" clId="Web-{BEF684E0-5934-85FE-679A-9AFF036F5DAB}" dt="2024-10-02T14:14:02.984" v="110" actId="20577"/>
        <pc:sldMkLst>
          <pc:docMk/>
          <pc:sldMk cId="0" sldId="257"/>
        </pc:sldMkLst>
        <pc:spChg chg="mod">
          <ac:chgData name="Ross, N.C.V. (Naomi, Student B-CE)" userId="S::n.c.v.ross_student.utwente.nl#ext#@drveuros1.onmicrosoft.com::19643db4-0f97-4280-9cc2-80fdc4853c27" providerId="AD" clId="Web-{BEF684E0-5934-85FE-679A-9AFF036F5DAB}" dt="2024-10-02T14:14:02.984" v="110" actId="20577"/>
          <ac:spMkLst>
            <pc:docMk/>
            <pc:sldMk cId="0" sldId="257"/>
            <ac:spMk id="149" creationId="{00000000-0000-0000-0000-000000000000}"/>
          </ac:spMkLst>
        </pc:spChg>
      </pc:sldChg>
      <pc:sldChg chg="modSp">
        <pc:chgData name="Ross, N.C.V. (Naomi, Student B-CE)" userId="S::n.c.v.ross_student.utwente.nl#ext#@drveuros1.onmicrosoft.com::19643db4-0f97-4280-9cc2-80fdc4853c27" providerId="AD" clId="Web-{BEF684E0-5934-85FE-679A-9AFF036F5DAB}" dt="2024-10-02T13:53:13.631" v="16" actId="1076"/>
        <pc:sldMkLst>
          <pc:docMk/>
          <pc:sldMk cId="0" sldId="259"/>
        </pc:sldMkLst>
        <pc:picChg chg="mod">
          <ac:chgData name="Ross, N.C.V. (Naomi, Student B-CE)" userId="S::n.c.v.ross_student.utwente.nl#ext#@drveuros1.onmicrosoft.com::19643db4-0f97-4280-9cc2-80fdc4853c27" providerId="AD" clId="Web-{BEF684E0-5934-85FE-679A-9AFF036F5DAB}" dt="2024-10-02T13:53:13.631" v="16" actId="1076"/>
          <ac:picMkLst>
            <pc:docMk/>
            <pc:sldMk cId="0" sldId="259"/>
            <ac:picMk id="169" creationId="{00000000-0000-0000-0000-000000000000}"/>
          </ac:picMkLst>
        </pc:picChg>
      </pc:sldChg>
      <pc:sldChg chg="modSp">
        <pc:chgData name="Ross, N.C.V. (Naomi, Student B-CE)" userId="S::n.c.v.ross_student.utwente.nl#ext#@drveuros1.onmicrosoft.com::19643db4-0f97-4280-9cc2-80fdc4853c27" providerId="AD" clId="Web-{BEF684E0-5934-85FE-679A-9AFF036F5DAB}" dt="2024-10-02T13:53:52.304" v="17" actId="1076"/>
        <pc:sldMkLst>
          <pc:docMk/>
          <pc:sldMk cId="0" sldId="260"/>
        </pc:sldMkLst>
        <pc:picChg chg="mod">
          <ac:chgData name="Ross, N.C.V. (Naomi, Student B-CE)" userId="S::n.c.v.ross_student.utwente.nl#ext#@drveuros1.onmicrosoft.com::19643db4-0f97-4280-9cc2-80fdc4853c27" providerId="AD" clId="Web-{BEF684E0-5934-85FE-679A-9AFF036F5DAB}" dt="2024-10-02T13:53:52.304" v="17" actId="1076"/>
          <ac:picMkLst>
            <pc:docMk/>
            <pc:sldMk cId="0" sldId="260"/>
            <ac:picMk id="179" creationId="{00000000-0000-0000-0000-000000000000}"/>
          </ac:picMkLst>
        </pc:picChg>
      </pc:sldChg>
      <pc:sldChg chg="modSp">
        <pc:chgData name="Ross, N.C.V. (Naomi, Student B-CE)" userId="S::n.c.v.ross_student.utwente.nl#ext#@drveuros1.onmicrosoft.com::19643db4-0f97-4280-9cc2-80fdc4853c27" providerId="AD" clId="Web-{BEF684E0-5934-85FE-679A-9AFF036F5DAB}" dt="2024-10-02T13:54:00.680" v="18" actId="1076"/>
        <pc:sldMkLst>
          <pc:docMk/>
          <pc:sldMk cId="0" sldId="261"/>
        </pc:sldMkLst>
        <pc:picChg chg="mod">
          <ac:chgData name="Ross, N.C.V. (Naomi, Student B-CE)" userId="S::n.c.v.ross_student.utwente.nl#ext#@drveuros1.onmicrosoft.com::19643db4-0f97-4280-9cc2-80fdc4853c27" providerId="AD" clId="Web-{BEF684E0-5934-85FE-679A-9AFF036F5DAB}" dt="2024-10-02T13:54:00.680" v="18" actId="1076"/>
          <ac:picMkLst>
            <pc:docMk/>
            <pc:sldMk cId="0" sldId="261"/>
            <ac:picMk id="188" creationId="{00000000-0000-0000-0000-000000000000}"/>
          </ac:picMkLst>
        </pc:picChg>
      </pc:sldChg>
      <pc:sldChg chg="delSp modSp">
        <pc:chgData name="Ross, N.C.V. (Naomi, Student B-CE)" userId="S::n.c.v.ross_student.utwente.nl#ext#@drveuros1.onmicrosoft.com::19643db4-0f97-4280-9cc2-80fdc4853c27" providerId="AD" clId="Web-{BEF684E0-5934-85FE-679A-9AFF036F5DAB}" dt="2024-10-02T14:10:54.509" v="34" actId="14100"/>
        <pc:sldMkLst>
          <pc:docMk/>
          <pc:sldMk cId="0" sldId="266"/>
        </pc:sldMkLst>
        <pc:spChg chg="del">
          <ac:chgData name="Ross, N.C.V. (Naomi, Student B-CE)" userId="S::n.c.v.ross_student.utwente.nl#ext#@drveuros1.onmicrosoft.com::19643db4-0f97-4280-9cc2-80fdc4853c27" providerId="AD" clId="Web-{BEF684E0-5934-85FE-679A-9AFF036F5DAB}" dt="2024-10-02T14:10:50.462" v="33"/>
          <ac:spMkLst>
            <pc:docMk/>
            <pc:sldMk cId="0" sldId="266"/>
            <ac:spMk id="229" creationId="{00000000-0000-0000-0000-000000000000}"/>
          </ac:spMkLst>
        </pc:spChg>
        <pc:spChg chg="mod">
          <ac:chgData name="Ross, N.C.V. (Naomi, Student B-CE)" userId="S::n.c.v.ross_student.utwente.nl#ext#@drveuros1.onmicrosoft.com::19643db4-0f97-4280-9cc2-80fdc4853c27" providerId="AD" clId="Web-{BEF684E0-5934-85FE-679A-9AFF036F5DAB}" dt="2024-10-02T14:10:54.509" v="34" actId="14100"/>
          <ac:spMkLst>
            <pc:docMk/>
            <pc:sldMk cId="0" sldId="266"/>
            <ac:spMk id="233" creationId="{00000000-0000-0000-0000-000000000000}"/>
          </ac:spMkLst>
        </pc:spChg>
      </pc:sldChg>
      <pc:sldChg chg="modSp">
        <pc:chgData name="Ross, N.C.V. (Naomi, Student B-CE)" userId="S::n.c.v.ross_student.utwente.nl#ext#@drveuros1.onmicrosoft.com::19643db4-0f97-4280-9cc2-80fdc4853c27" providerId="AD" clId="Web-{BEF684E0-5934-85FE-679A-9AFF036F5DAB}" dt="2024-10-02T13:54:41.868" v="19" actId="1076"/>
        <pc:sldMkLst>
          <pc:docMk/>
          <pc:sldMk cId="0" sldId="270"/>
        </pc:sldMkLst>
        <pc:spChg chg="mod">
          <ac:chgData name="Ross, N.C.V. (Naomi, Student B-CE)" userId="S::n.c.v.ross_student.utwente.nl#ext#@drveuros1.onmicrosoft.com::19643db4-0f97-4280-9cc2-80fdc4853c27" providerId="AD" clId="Web-{BEF684E0-5934-85FE-679A-9AFF036F5DAB}" dt="2024-10-02T13:54:41.868" v="19" actId="1076"/>
          <ac:spMkLst>
            <pc:docMk/>
            <pc:sldMk cId="0" sldId="270"/>
            <ac:spMk id="265" creationId="{00000000-0000-0000-0000-000000000000}"/>
          </ac:spMkLst>
        </pc:spChg>
      </pc:sldChg>
      <pc:sldChg chg="modSp">
        <pc:chgData name="Ross, N.C.V. (Naomi, Student B-CE)" userId="S::n.c.v.ross_student.utwente.nl#ext#@drveuros1.onmicrosoft.com::19643db4-0f97-4280-9cc2-80fdc4853c27" providerId="AD" clId="Web-{BEF684E0-5934-85FE-679A-9AFF036F5DAB}" dt="2024-10-02T13:54:52.416" v="20" actId="1076"/>
        <pc:sldMkLst>
          <pc:docMk/>
          <pc:sldMk cId="0" sldId="271"/>
        </pc:sldMkLst>
        <pc:spChg chg="mod">
          <ac:chgData name="Ross, N.C.V. (Naomi, Student B-CE)" userId="S::n.c.v.ross_student.utwente.nl#ext#@drveuros1.onmicrosoft.com::19643db4-0f97-4280-9cc2-80fdc4853c27" providerId="AD" clId="Web-{BEF684E0-5934-85FE-679A-9AFF036F5DAB}" dt="2024-10-02T13:54:52.416" v="20" actId="1076"/>
          <ac:spMkLst>
            <pc:docMk/>
            <pc:sldMk cId="0" sldId="271"/>
            <ac:spMk id="274" creationId="{00000000-0000-0000-0000-000000000000}"/>
          </ac:spMkLst>
        </pc:spChg>
      </pc:sldChg>
      <pc:sldChg chg="modSp">
        <pc:chgData name="Ross, N.C.V. (Naomi, Student B-CE)" userId="S::n.c.v.ross_student.utwente.nl#ext#@drveuros1.onmicrosoft.com::19643db4-0f97-4280-9cc2-80fdc4853c27" providerId="AD" clId="Web-{BEF684E0-5934-85FE-679A-9AFF036F5DAB}" dt="2024-10-02T13:54:59.291" v="21" actId="1076"/>
        <pc:sldMkLst>
          <pc:docMk/>
          <pc:sldMk cId="0" sldId="272"/>
        </pc:sldMkLst>
        <pc:spChg chg="mod">
          <ac:chgData name="Ross, N.C.V. (Naomi, Student B-CE)" userId="S::n.c.v.ross_student.utwente.nl#ext#@drveuros1.onmicrosoft.com::19643db4-0f97-4280-9cc2-80fdc4853c27" providerId="AD" clId="Web-{BEF684E0-5934-85FE-679A-9AFF036F5DAB}" dt="2024-10-02T13:54:59.291" v="21" actId="1076"/>
          <ac:spMkLst>
            <pc:docMk/>
            <pc:sldMk cId="0" sldId="272"/>
            <ac:spMk id="283" creationId="{00000000-0000-0000-0000-000000000000}"/>
          </ac:spMkLst>
        </pc:spChg>
      </pc:sldChg>
      <pc:sldChg chg="modSp">
        <pc:chgData name="Ross, N.C.V. (Naomi, Student B-CE)" userId="S::n.c.v.ross_student.utwente.nl#ext#@drveuros1.onmicrosoft.com::19643db4-0f97-4280-9cc2-80fdc4853c27" providerId="AD" clId="Web-{BEF684E0-5934-85FE-679A-9AFF036F5DAB}" dt="2024-10-02T14:12:39.091" v="107" actId="20577"/>
        <pc:sldMkLst>
          <pc:docMk/>
          <pc:sldMk cId="0" sldId="273"/>
        </pc:sldMkLst>
        <pc:spChg chg="mod">
          <ac:chgData name="Ross, N.C.V. (Naomi, Student B-CE)" userId="S::n.c.v.ross_student.utwente.nl#ext#@drveuros1.onmicrosoft.com::19643db4-0f97-4280-9cc2-80fdc4853c27" providerId="AD" clId="Web-{BEF684E0-5934-85FE-679A-9AFF036F5DAB}" dt="2024-10-02T14:12:39.091" v="107" actId="20577"/>
          <ac:spMkLst>
            <pc:docMk/>
            <pc:sldMk cId="0" sldId="273"/>
            <ac:spMk id="288" creationId="{00000000-0000-0000-0000-000000000000}"/>
          </ac:spMkLst>
        </pc:spChg>
      </pc:sldChg>
      <pc:sldChg chg="modSp">
        <pc:chgData name="Ross, N.C.V. (Naomi, Student B-CE)" userId="S::n.c.v.ross_student.utwente.nl#ext#@drveuros1.onmicrosoft.com::19643db4-0f97-4280-9cc2-80fdc4853c27" providerId="AD" clId="Web-{BEF684E0-5934-85FE-679A-9AFF036F5DAB}" dt="2024-10-02T13:57:58.922" v="26" actId="20577"/>
        <pc:sldMkLst>
          <pc:docMk/>
          <pc:sldMk cId="0" sldId="274"/>
        </pc:sldMkLst>
        <pc:spChg chg="mod">
          <ac:chgData name="Ross, N.C.V. (Naomi, Student B-CE)" userId="S::n.c.v.ross_student.utwente.nl#ext#@drveuros1.onmicrosoft.com::19643db4-0f97-4280-9cc2-80fdc4853c27" providerId="AD" clId="Web-{BEF684E0-5934-85FE-679A-9AFF036F5DAB}" dt="2024-10-02T13:57:58.922" v="26" actId="20577"/>
          <ac:spMkLst>
            <pc:docMk/>
            <pc:sldMk cId="0" sldId="274"/>
            <ac:spMk id="297" creationId="{00000000-0000-0000-0000-000000000000}"/>
          </ac:spMkLst>
        </pc:spChg>
      </pc:sldChg>
      <pc:sldChg chg="modSp">
        <pc:chgData name="Ross, N.C.V. (Naomi, Student B-CE)" userId="S::n.c.v.ross_student.utwente.nl#ext#@drveuros1.onmicrosoft.com::19643db4-0f97-4280-9cc2-80fdc4853c27" providerId="AD" clId="Web-{BEF684E0-5934-85FE-679A-9AFF036F5DAB}" dt="2024-10-02T14:11:22.385" v="35" actId="14100"/>
        <pc:sldMkLst>
          <pc:docMk/>
          <pc:sldMk cId="286039604" sldId="281"/>
        </pc:sldMkLst>
        <pc:spChg chg="mod">
          <ac:chgData name="Ross, N.C.V. (Naomi, Student B-CE)" userId="S::n.c.v.ross_student.utwente.nl#ext#@drveuros1.onmicrosoft.com::19643db4-0f97-4280-9cc2-80fdc4853c27" providerId="AD" clId="Web-{BEF684E0-5934-85FE-679A-9AFF036F5DAB}" dt="2024-10-02T14:11:22.385" v="35" actId="14100"/>
          <ac:spMkLst>
            <pc:docMk/>
            <pc:sldMk cId="286039604" sldId="281"/>
            <ac:spMk id="233" creationId="{00000000-0000-0000-0000-000000000000}"/>
          </ac:spMkLst>
        </pc:spChg>
      </pc:sldChg>
      <pc:sldChg chg="add del replId">
        <pc:chgData name="Ross, N.C.V. (Naomi, Student B-CE)" userId="S::n.c.v.ross_student.utwente.nl#ext#@drveuros1.onmicrosoft.com::19643db4-0f97-4280-9cc2-80fdc4853c27" providerId="AD" clId="Web-{BEF684E0-5934-85FE-679A-9AFF036F5DAB}" dt="2024-10-02T14:08:11.207" v="32"/>
        <pc:sldMkLst>
          <pc:docMk/>
          <pc:sldMk cId="1607569102" sldId="285"/>
        </pc:sldMkLst>
      </pc:sldChg>
      <pc:sldChg chg="add del replId">
        <pc:chgData name="Ross, N.C.V. (Naomi, Student B-CE)" userId="S::n.c.v.ross_student.utwente.nl#ext#@drveuros1.onmicrosoft.com::19643db4-0f97-4280-9cc2-80fdc4853c27" providerId="AD" clId="Web-{BEF684E0-5934-85FE-679A-9AFF036F5DAB}" dt="2024-10-02T14:08:10.176" v="31"/>
        <pc:sldMkLst>
          <pc:docMk/>
          <pc:sldMk cId="4148633327" sldId="286"/>
        </pc:sldMkLst>
      </pc:sldChg>
      <pc:sldChg chg="add del replId">
        <pc:chgData name="Ross, N.C.V. (Naomi, Student B-CE)" userId="S::n.c.v.ross_student.utwente.nl#ext#@drveuros1.onmicrosoft.com::19643db4-0f97-4280-9cc2-80fdc4853c27" providerId="AD" clId="Web-{BEF684E0-5934-85FE-679A-9AFF036F5DAB}" dt="2024-10-02T14:08:09.238" v="30"/>
        <pc:sldMkLst>
          <pc:docMk/>
          <pc:sldMk cId="3690607830" sldId="287"/>
        </pc:sldMkLst>
      </pc:sldChg>
    </pc:docChg>
  </pc:docChgLst>
  <pc:docChgLst>
    <pc:chgData name="Ross, N.C.V. (Naomi, Student B-CE)" userId="S::n.c.v.ross_student.utwente.nl#ext#@drveuros1.onmicrosoft.com::19643db4-0f97-4280-9cc2-80fdc4853c27" providerId="AD" clId="Web-{17B51E31-5D7C-FF77-5FF6-893227D19212}"/>
    <pc:docChg chg="addSld delSld modSld">
      <pc:chgData name="Ross, N.C.V. (Naomi, Student B-CE)" userId="S::n.c.v.ross_student.utwente.nl#ext#@drveuros1.onmicrosoft.com::19643db4-0f97-4280-9cc2-80fdc4853c27" providerId="AD" clId="Web-{17B51E31-5D7C-FF77-5FF6-893227D19212}" dt="2024-10-04T08:33:58.023" v="283" actId="20577"/>
      <pc:docMkLst>
        <pc:docMk/>
      </pc:docMkLst>
      <pc:sldChg chg="modSp">
        <pc:chgData name="Ross, N.C.V. (Naomi, Student B-CE)" userId="S::n.c.v.ross_student.utwente.nl#ext#@drveuros1.onmicrosoft.com::19643db4-0f97-4280-9cc2-80fdc4853c27" providerId="AD" clId="Web-{17B51E31-5D7C-FF77-5FF6-893227D19212}" dt="2024-10-04T08:21:09.580" v="93" actId="20577"/>
        <pc:sldMkLst>
          <pc:docMk/>
          <pc:sldMk cId="0" sldId="271"/>
        </pc:sldMkLst>
        <pc:spChg chg="mod">
          <ac:chgData name="Ross, N.C.V. (Naomi, Student B-CE)" userId="S::n.c.v.ross_student.utwente.nl#ext#@drveuros1.onmicrosoft.com::19643db4-0f97-4280-9cc2-80fdc4853c27" providerId="AD" clId="Web-{17B51E31-5D7C-FF77-5FF6-893227D19212}" dt="2024-10-04T08:21:09.580" v="93" actId="20577"/>
          <ac:spMkLst>
            <pc:docMk/>
            <pc:sldMk cId="0" sldId="271"/>
            <ac:spMk id="274" creationId="{00000000-0000-0000-0000-000000000000}"/>
          </ac:spMkLst>
        </pc:spChg>
      </pc:sldChg>
      <pc:sldChg chg="modSp">
        <pc:chgData name="Ross, N.C.V. (Naomi, Student B-CE)" userId="S::n.c.v.ross_student.utwente.nl#ext#@drveuros1.onmicrosoft.com::19643db4-0f97-4280-9cc2-80fdc4853c27" providerId="AD" clId="Web-{17B51E31-5D7C-FF77-5FF6-893227D19212}" dt="2024-10-04T08:30:57.815" v="143" actId="20577"/>
        <pc:sldMkLst>
          <pc:docMk/>
          <pc:sldMk cId="0" sldId="274"/>
        </pc:sldMkLst>
        <pc:spChg chg="mod">
          <ac:chgData name="Ross, N.C.V. (Naomi, Student B-CE)" userId="S::n.c.v.ross_student.utwente.nl#ext#@drveuros1.onmicrosoft.com::19643db4-0f97-4280-9cc2-80fdc4853c27" providerId="AD" clId="Web-{17B51E31-5D7C-FF77-5FF6-893227D19212}" dt="2024-10-04T08:22:26.035" v="100" actId="20577"/>
          <ac:spMkLst>
            <pc:docMk/>
            <pc:sldMk cId="0" sldId="274"/>
            <ac:spMk id="296" creationId="{00000000-0000-0000-0000-000000000000}"/>
          </ac:spMkLst>
        </pc:spChg>
        <pc:spChg chg="mod">
          <ac:chgData name="Ross, N.C.V. (Naomi, Student B-CE)" userId="S::n.c.v.ross_student.utwente.nl#ext#@drveuros1.onmicrosoft.com::19643db4-0f97-4280-9cc2-80fdc4853c27" providerId="AD" clId="Web-{17B51E31-5D7C-FF77-5FF6-893227D19212}" dt="2024-10-04T08:30:57.815" v="143" actId="20577"/>
          <ac:spMkLst>
            <pc:docMk/>
            <pc:sldMk cId="0" sldId="274"/>
            <ac:spMk id="297" creationId="{00000000-0000-0000-0000-000000000000}"/>
          </ac:spMkLst>
        </pc:spChg>
      </pc:sldChg>
      <pc:sldChg chg="modSp">
        <pc:chgData name="Ross, N.C.V. (Naomi, Student B-CE)" userId="S::n.c.v.ross_student.utwente.nl#ext#@drveuros1.onmicrosoft.com::19643db4-0f97-4280-9cc2-80fdc4853c27" providerId="AD" clId="Web-{17B51E31-5D7C-FF77-5FF6-893227D19212}" dt="2024-10-04T08:20:27.688" v="89" actId="20577"/>
        <pc:sldMkLst>
          <pc:docMk/>
          <pc:sldMk cId="286039604" sldId="281"/>
        </pc:sldMkLst>
        <pc:spChg chg="mod">
          <ac:chgData name="Ross, N.C.V. (Naomi, Student B-CE)" userId="S::n.c.v.ross_student.utwente.nl#ext#@drveuros1.onmicrosoft.com::19643db4-0f97-4280-9cc2-80fdc4853c27" providerId="AD" clId="Web-{17B51E31-5D7C-FF77-5FF6-893227D19212}" dt="2024-10-04T08:20:27.688" v="89" actId="20577"/>
          <ac:spMkLst>
            <pc:docMk/>
            <pc:sldMk cId="286039604" sldId="281"/>
            <ac:spMk id="233" creationId="{00000000-0000-0000-0000-000000000000}"/>
          </ac:spMkLst>
        </pc:spChg>
      </pc:sldChg>
      <pc:sldChg chg="modSp">
        <pc:chgData name="Ross, N.C.V. (Naomi, Student B-CE)" userId="S::n.c.v.ross_student.utwente.nl#ext#@drveuros1.onmicrosoft.com::19643db4-0f97-4280-9cc2-80fdc4853c27" providerId="AD" clId="Web-{17B51E31-5D7C-FF77-5FF6-893227D19212}" dt="2024-10-04T08:21:25.439" v="95" actId="20577"/>
        <pc:sldMkLst>
          <pc:docMk/>
          <pc:sldMk cId="2237697348" sldId="284"/>
        </pc:sldMkLst>
        <pc:spChg chg="mod">
          <ac:chgData name="Ross, N.C.V. (Naomi, Student B-CE)" userId="S::n.c.v.ross_student.utwente.nl#ext#@drveuros1.onmicrosoft.com::19643db4-0f97-4280-9cc2-80fdc4853c27" providerId="AD" clId="Web-{17B51E31-5D7C-FF77-5FF6-893227D19212}" dt="2024-10-04T08:21:25.439" v="95" actId="20577"/>
          <ac:spMkLst>
            <pc:docMk/>
            <pc:sldMk cId="2237697348" sldId="284"/>
            <ac:spMk id="6" creationId="{6DA60A67-9123-5947-20ED-C4D74E43CFB1}"/>
          </ac:spMkLst>
        </pc:spChg>
      </pc:sldChg>
      <pc:sldChg chg="modSp">
        <pc:chgData name="Ross, N.C.V. (Naomi, Student B-CE)" userId="S::n.c.v.ross_student.utwente.nl#ext#@drveuros1.onmicrosoft.com::19643db4-0f97-4280-9cc2-80fdc4853c27" providerId="AD" clId="Web-{17B51E31-5D7C-FF77-5FF6-893227D19212}" dt="2024-10-04T08:30:10.548" v="110" actId="20577"/>
        <pc:sldMkLst>
          <pc:docMk/>
          <pc:sldMk cId="2371884794" sldId="285"/>
        </pc:sldMkLst>
        <pc:spChg chg="mod">
          <ac:chgData name="Ross, N.C.V. (Naomi, Student B-CE)" userId="S::n.c.v.ross_student.utwente.nl#ext#@drveuros1.onmicrosoft.com::19643db4-0f97-4280-9cc2-80fdc4853c27" providerId="AD" clId="Web-{17B51E31-5D7C-FF77-5FF6-893227D19212}" dt="2024-10-04T08:30:10.548" v="110" actId="20577"/>
          <ac:spMkLst>
            <pc:docMk/>
            <pc:sldMk cId="2371884794" sldId="285"/>
            <ac:spMk id="4" creationId="{D9C5DDAF-006A-C107-0D4B-B0D8A04158B4}"/>
          </ac:spMkLst>
        </pc:spChg>
      </pc:sldChg>
      <pc:sldChg chg="addSp delSp">
        <pc:chgData name="Ross, N.C.V. (Naomi, Student B-CE)" userId="S::n.c.v.ross_student.utwente.nl#ext#@drveuros1.onmicrosoft.com::19643db4-0f97-4280-9cc2-80fdc4853c27" providerId="AD" clId="Web-{17B51E31-5D7C-FF77-5FF6-893227D19212}" dt="2024-10-04T08:18:07.215" v="5"/>
        <pc:sldMkLst>
          <pc:docMk/>
          <pc:sldMk cId="2558813706" sldId="286"/>
        </pc:sldMkLst>
        <pc:spChg chg="add del">
          <ac:chgData name="Ross, N.C.V. (Naomi, Student B-CE)" userId="S::n.c.v.ross_student.utwente.nl#ext#@drveuros1.onmicrosoft.com::19643db4-0f97-4280-9cc2-80fdc4853c27" providerId="AD" clId="Web-{17B51E31-5D7C-FF77-5FF6-893227D19212}" dt="2024-10-04T08:18:07.215" v="5"/>
          <ac:spMkLst>
            <pc:docMk/>
            <pc:sldMk cId="2558813706" sldId="286"/>
            <ac:spMk id="3" creationId="{D9C5DDAF-006A-C107-0D4B-B0D8A04158B4}"/>
          </ac:spMkLst>
        </pc:spChg>
        <pc:spChg chg="del">
          <ac:chgData name="Ross, N.C.V. (Naomi, Student B-CE)" userId="S::n.c.v.ross_student.utwente.nl#ext#@drveuros1.onmicrosoft.com::19643db4-0f97-4280-9cc2-80fdc4853c27" providerId="AD" clId="Web-{17B51E31-5D7C-FF77-5FF6-893227D19212}" dt="2024-10-04T08:17:44.308" v="0"/>
          <ac:spMkLst>
            <pc:docMk/>
            <pc:sldMk cId="2558813706" sldId="286"/>
            <ac:spMk id="4" creationId="{D9C5DDAF-006A-C107-0D4B-B0D8A04158B4}"/>
          </ac:spMkLst>
        </pc:spChg>
      </pc:sldChg>
      <pc:sldChg chg="addSp delSp">
        <pc:chgData name="Ross, N.C.V. (Naomi, Student B-CE)" userId="S::n.c.v.ross_student.utwente.nl#ext#@drveuros1.onmicrosoft.com::19643db4-0f97-4280-9cc2-80fdc4853c27" providerId="AD" clId="Web-{17B51E31-5D7C-FF77-5FF6-893227D19212}" dt="2024-10-04T08:18:12.825" v="6"/>
        <pc:sldMkLst>
          <pc:docMk/>
          <pc:sldMk cId="844808066" sldId="288"/>
        </pc:sldMkLst>
        <pc:spChg chg="add del">
          <ac:chgData name="Ross, N.C.V. (Naomi, Student B-CE)" userId="S::n.c.v.ross_student.utwente.nl#ext#@drveuros1.onmicrosoft.com::19643db4-0f97-4280-9cc2-80fdc4853c27" providerId="AD" clId="Web-{17B51E31-5D7C-FF77-5FF6-893227D19212}" dt="2024-10-04T08:18:12.825" v="6"/>
          <ac:spMkLst>
            <pc:docMk/>
            <pc:sldMk cId="844808066" sldId="288"/>
            <ac:spMk id="14" creationId="{032C4D20-B566-CC06-DE5B-DA308D7A1789}"/>
          </ac:spMkLst>
        </pc:spChg>
      </pc:sldChg>
      <pc:sldChg chg="delSp modSp">
        <pc:chgData name="Ross, N.C.V. (Naomi, Student B-CE)" userId="S::n.c.v.ross_student.utwente.nl#ext#@drveuros1.onmicrosoft.com::19643db4-0f97-4280-9cc2-80fdc4853c27" providerId="AD" clId="Web-{17B51E31-5D7C-FF77-5FF6-893227D19212}" dt="2024-10-04T08:31:55.894" v="162" actId="1076"/>
        <pc:sldMkLst>
          <pc:docMk/>
          <pc:sldMk cId="3823457184" sldId="296"/>
        </pc:sldMkLst>
        <pc:spChg chg="del">
          <ac:chgData name="Ross, N.C.V. (Naomi, Student B-CE)" userId="S::n.c.v.ross_student.utwente.nl#ext#@drveuros1.onmicrosoft.com::19643db4-0f97-4280-9cc2-80fdc4853c27" providerId="AD" clId="Web-{17B51E31-5D7C-FF77-5FF6-893227D19212}" dt="2024-10-04T08:31:49.410" v="161"/>
          <ac:spMkLst>
            <pc:docMk/>
            <pc:sldMk cId="3823457184" sldId="296"/>
            <ac:spMk id="2" creationId="{1F9E7599-431F-7C2B-D0E5-DFDC14EC7909}"/>
          </ac:spMkLst>
        </pc:spChg>
        <pc:spChg chg="del">
          <ac:chgData name="Ross, N.C.V. (Naomi, Student B-CE)" userId="S::n.c.v.ross_student.utwente.nl#ext#@drveuros1.onmicrosoft.com::19643db4-0f97-4280-9cc2-80fdc4853c27" providerId="AD" clId="Web-{17B51E31-5D7C-FF77-5FF6-893227D19212}" dt="2024-10-04T08:31:41.816" v="159"/>
          <ac:spMkLst>
            <pc:docMk/>
            <pc:sldMk cId="3823457184" sldId="296"/>
            <ac:spMk id="3" creationId="{8594F608-7DEF-4237-61F3-87A93F98EA08}"/>
          </ac:spMkLst>
        </pc:spChg>
        <pc:spChg chg="mod">
          <ac:chgData name="Ross, N.C.V. (Naomi, Student B-CE)" userId="S::n.c.v.ross_student.utwente.nl#ext#@drveuros1.onmicrosoft.com::19643db4-0f97-4280-9cc2-80fdc4853c27" providerId="AD" clId="Web-{17B51E31-5D7C-FF77-5FF6-893227D19212}" dt="2024-10-04T08:31:55.894" v="162" actId="1076"/>
          <ac:spMkLst>
            <pc:docMk/>
            <pc:sldMk cId="3823457184" sldId="296"/>
            <ac:spMk id="5" creationId="{FA2581F9-C348-99C4-BF5E-B6027FF70576}"/>
          </ac:spMkLst>
        </pc:spChg>
      </pc:sldChg>
      <pc:sldChg chg="addSp delSp modSp add replId">
        <pc:chgData name="Ross, N.C.V. (Naomi, Student B-CE)" userId="S::n.c.v.ross_student.utwente.nl#ext#@drveuros1.onmicrosoft.com::19643db4-0f97-4280-9cc2-80fdc4853c27" providerId="AD" clId="Web-{17B51E31-5D7C-FF77-5FF6-893227D19212}" dt="2024-10-04T08:33:58.023" v="283" actId="20577"/>
        <pc:sldMkLst>
          <pc:docMk/>
          <pc:sldMk cId="833183745" sldId="297"/>
        </pc:sldMkLst>
        <pc:spChg chg="del">
          <ac:chgData name="Ross, N.C.V. (Naomi, Student B-CE)" userId="S::n.c.v.ross_student.utwente.nl#ext#@drveuros1.onmicrosoft.com::19643db4-0f97-4280-9cc2-80fdc4853c27" providerId="AD" clId="Web-{17B51E31-5D7C-FF77-5FF6-893227D19212}" dt="2024-10-04T08:31:34.816" v="157"/>
          <ac:spMkLst>
            <pc:docMk/>
            <pc:sldMk cId="833183745" sldId="297"/>
            <ac:spMk id="2" creationId="{1F9E7599-431F-7C2B-D0E5-DFDC14EC7909}"/>
          </ac:spMkLst>
        </pc:spChg>
        <pc:spChg chg="del">
          <ac:chgData name="Ross, N.C.V. (Naomi, Student B-CE)" userId="S::n.c.v.ross_student.utwente.nl#ext#@drveuros1.onmicrosoft.com::19643db4-0f97-4280-9cc2-80fdc4853c27" providerId="AD" clId="Web-{17B51E31-5D7C-FF77-5FF6-893227D19212}" dt="2024-10-04T08:31:21.409" v="153"/>
          <ac:spMkLst>
            <pc:docMk/>
            <pc:sldMk cId="833183745" sldId="297"/>
            <ac:spMk id="3" creationId="{8594F608-7DEF-4237-61F3-87A93F98EA08}"/>
          </ac:spMkLst>
        </pc:spChg>
        <pc:spChg chg="add del mod">
          <ac:chgData name="Ross, N.C.V. (Naomi, Student B-CE)" userId="S::n.c.v.ross_student.utwente.nl#ext#@drveuros1.onmicrosoft.com::19643db4-0f97-4280-9cc2-80fdc4853c27" providerId="AD" clId="Web-{17B51E31-5D7C-FF77-5FF6-893227D19212}" dt="2024-10-04T08:31:39.238" v="158" actId="1076"/>
          <ac:spMkLst>
            <pc:docMk/>
            <pc:sldMk cId="833183745" sldId="297"/>
            <ac:spMk id="5" creationId="{FA2581F9-C348-99C4-BF5E-B6027FF70576}"/>
          </ac:spMkLst>
        </pc:spChg>
        <pc:spChg chg="mod">
          <ac:chgData name="Ross, N.C.V. (Naomi, Student B-CE)" userId="S::n.c.v.ross_student.utwente.nl#ext#@drveuros1.onmicrosoft.com::19643db4-0f97-4280-9cc2-80fdc4853c27" providerId="AD" clId="Web-{17B51E31-5D7C-FF77-5FF6-893227D19212}" dt="2024-10-04T08:33:58.023" v="283" actId="20577"/>
          <ac:spMkLst>
            <pc:docMk/>
            <pc:sldMk cId="833183745" sldId="297"/>
            <ac:spMk id="7" creationId="{214068F2-F7C4-A390-FE2D-9AE6580FE866}"/>
          </ac:spMkLst>
        </pc:spChg>
      </pc:sldChg>
      <pc:sldChg chg="new del">
        <pc:chgData name="Ross, N.C.V. (Naomi, Student B-CE)" userId="S::n.c.v.ross_student.utwente.nl#ext#@drveuros1.onmicrosoft.com::19643db4-0f97-4280-9cc2-80fdc4853c27" providerId="AD" clId="Web-{17B51E31-5D7C-FF77-5FF6-893227D19212}" dt="2024-10-04T08:31:03.346" v="145"/>
        <pc:sldMkLst>
          <pc:docMk/>
          <pc:sldMk cId="2612475146" sldId="297"/>
        </pc:sldMkLst>
      </pc:sldChg>
    </pc:docChg>
  </pc:docChgLst>
  <pc:docChgLst>
    <pc:chgData name="Ross, N.C.V. (Naomi, Student B-CE)" userId="S::n.c.v.ross_student.utwente.nl#ext#@drveuros1.onmicrosoft.com::19643db4-0f97-4280-9cc2-80fdc4853c27" providerId="AD" clId="Web-{0875A710-66E7-A62E-D865-563B302E77A0}"/>
    <pc:docChg chg="addSld delSld modSld">
      <pc:chgData name="Ross, N.C.V. (Naomi, Student B-CE)" userId="S::n.c.v.ross_student.utwente.nl#ext#@drveuros1.onmicrosoft.com::19643db4-0f97-4280-9cc2-80fdc4853c27" providerId="AD" clId="Web-{0875A710-66E7-A62E-D865-563B302E77A0}" dt="2024-10-03T12:23:38.715" v="63"/>
      <pc:docMkLst>
        <pc:docMk/>
      </pc:docMkLst>
      <pc:sldChg chg="del">
        <pc:chgData name="Ross, N.C.V. (Naomi, Student B-CE)" userId="S::n.c.v.ross_student.utwente.nl#ext#@drveuros1.onmicrosoft.com::19643db4-0f97-4280-9cc2-80fdc4853c27" providerId="AD" clId="Web-{0875A710-66E7-A62E-D865-563B302E77A0}" dt="2024-10-03T12:23:38.715" v="63"/>
        <pc:sldMkLst>
          <pc:docMk/>
          <pc:sldMk cId="1383539487" sldId="283"/>
        </pc:sldMkLst>
      </pc:sldChg>
      <pc:sldChg chg="del">
        <pc:chgData name="Ross, N.C.V. (Naomi, Student B-CE)" userId="S::n.c.v.ross_student.utwente.nl#ext#@drveuros1.onmicrosoft.com::19643db4-0f97-4280-9cc2-80fdc4853c27" providerId="AD" clId="Web-{0875A710-66E7-A62E-D865-563B302E77A0}" dt="2024-10-03T12:23:25.589" v="62"/>
        <pc:sldMkLst>
          <pc:docMk/>
          <pc:sldMk cId="954668060" sldId="290"/>
        </pc:sldMkLst>
      </pc:sldChg>
      <pc:sldChg chg="del">
        <pc:chgData name="Ross, N.C.V. (Naomi, Student B-CE)" userId="S::n.c.v.ross_student.utwente.nl#ext#@drveuros1.onmicrosoft.com::19643db4-0f97-4280-9cc2-80fdc4853c27" providerId="AD" clId="Web-{0875A710-66E7-A62E-D865-563B302E77A0}" dt="2024-10-03T12:23:22.589" v="61"/>
        <pc:sldMkLst>
          <pc:docMk/>
          <pc:sldMk cId="2925460840" sldId="291"/>
        </pc:sldMkLst>
      </pc:sldChg>
      <pc:sldChg chg="del">
        <pc:chgData name="Ross, N.C.V. (Naomi, Student B-CE)" userId="S::n.c.v.ross_student.utwente.nl#ext#@drveuros1.onmicrosoft.com::19643db4-0f97-4280-9cc2-80fdc4853c27" providerId="AD" clId="Web-{0875A710-66E7-A62E-D865-563B302E77A0}" dt="2024-10-03T12:23:18.120" v="60"/>
        <pc:sldMkLst>
          <pc:docMk/>
          <pc:sldMk cId="657553709" sldId="292"/>
        </pc:sldMkLst>
      </pc:sldChg>
      <pc:sldChg chg="del">
        <pc:chgData name="Ross, N.C.V. (Naomi, Student B-CE)" userId="S::n.c.v.ross_student.utwente.nl#ext#@drveuros1.onmicrosoft.com::19643db4-0f97-4280-9cc2-80fdc4853c27" providerId="AD" clId="Web-{0875A710-66E7-A62E-D865-563B302E77A0}" dt="2024-10-03T12:23:15.339" v="59"/>
        <pc:sldMkLst>
          <pc:docMk/>
          <pc:sldMk cId="1021452478" sldId="293"/>
        </pc:sldMkLst>
      </pc:sldChg>
      <pc:sldChg chg="addSp modSp new del">
        <pc:chgData name="Ross, N.C.V. (Naomi, Student B-CE)" userId="S::n.c.v.ross_student.utwente.nl#ext#@drveuros1.onmicrosoft.com::19643db4-0f97-4280-9cc2-80fdc4853c27" providerId="AD" clId="Web-{0875A710-66E7-A62E-D865-563B302E77A0}" dt="2024-10-03T12:22:58.744" v="58"/>
        <pc:sldMkLst>
          <pc:docMk/>
          <pc:sldMk cId="1235138661" sldId="296"/>
        </pc:sldMkLst>
        <pc:spChg chg="add mod">
          <ac:chgData name="Ross, N.C.V. (Naomi, Student B-CE)" userId="S::n.c.v.ross_student.utwente.nl#ext#@drveuros1.onmicrosoft.com::19643db4-0f97-4280-9cc2-80fdc4853c27" providerId="AD" clId="Web-{0875A710-66E7-A62E-D865-563B302E77A0}" dt="2024-10-03T12:22:54.040" v="57" actId="20577"/>
          <ac:spMkLst>
            <pc:docMk/>
            <pc:sldMk cId="1235138661" sldId="296"/>
            <ac:spMk id="5" creationId="{962AF07D-69E6-19F1-358E-A16AB4ECE77E}"/>
          </ac:spMkLst>
        </pc:spChg>
        <pc:spChg chg="add mod">
          <ac:chgData name="Ross, N.C.V. (Naomi, Student B-CE)" userId="S::n.c.v.ross_student.utwente.nl#ext#@drveuros1.onmicrosoft.com::19643db4-0f97-4280-9cc2-80fdc4853c27" providerId="AD" clId="Web-{0875A710-66E7-A62E-D865-563B302E77A0}" dt="2024-10-03T12:22:31.918" v="55" actId="20577"/>
          <ac:spMkLst>
            <pc:docMk/>
            <pc:sldMk cId="1235138661" sldId="296"/>
            <ac:spMk id="7" creationId="{0581AC30-E587-B80A-C518-5BD5EEB5EB6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p:nvPr/>
        </p:nvSpPr>
        <p:spPr>
          <a:xfrm>
            <a:off x="0" y="0"/>
            <a:ext cx="6858000" cy="9144000"/>
          </a:xfrm>
          <a:prstGeom prst="roundRect">
            <a:avLst>
              <a:gd name="adj" fmla="val 5"/>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 name="Google Shape;4;n"/>
          <p:cNvSpPr>
            <a:spLocks noGrp="1" noRot="1" noChangeAspect="1"/>
          </p:cNvSpPr>
          <p:nvPr>
            <p:ph type="sldImg" idx="2"/>
          </p:nvPr>
        </p:nvSpPr>
        <p:spPr>
          <a:xfrm>
            <a:off x="1106487" y="812800"/>
            <a:ext cx="5341936" cy="4005261"/>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 name="Google Shape;5;n"/>
          <p:cNvSpPr txBox="1">
            <a:spLocks noGrp="1"/>
          </p:cNvSpPr>
          <p:nvPr>
            <p:ph type="body" idx="1"/>
          </p:nvPr>
        </p:nvSpPr>
        <p:spPr>
          <a:xfrm>
            <a:off x="755650" y="5078412"/>
            <a:ext cx="6045199" cy="4808537"/>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6" name="Google Shape;6;n"/>
          <p:cNvSpPr txBox="1">
            <a:spLocks noGrp="1"/>
          </p:cNvSpPr>
          <p:nvPr>
            <p:ph type="hdr" idx="3"/>
          </p:nvPr>
        </p:nvSpPr>
        <p:spPr>
          <a:xfrm>
            <a:off x="0" y="0"/>
            <a:ext cx="3278186" cy="53181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dt" idx="10"/>
          </p:nvPr>
        </p:nvSpPr>
        <p:spPr>
          <a:xfrm>
            <a:off x="4278312" y="0"/>
            <a:ext cx="3278186" cy="531811"/>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ftr" idx="11"/>
          </p:nvPr>
        </p:nvSpPr>
        <p:spPr>
          <a:xfrm>
            <a:off x="0" y="10156825"/>
            <a:ext cx="3278186" cy="531811"/>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n"/>
          <p:cNvSpPr txBox="1">
            <a:spLocks noGrp="1"/>
          </p:cNvSpPr>
          <p:nvPr>
            <p:ph type="sldNum" idx="12"/>
          </p:nvPr>
        </p:nvSpPr>
        <p:spPr>
          <a:xfrm>
            <a:off x="4278312" y="10156825"/>
            <a:ext cx="3278186" cy="531811"/>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35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t>‹#›</a:t>
            </a:fld>
            <a:endParaRPr sz="1400" b="0" i="0" u="none" strike="noStrike" cap="none">
              <a:solidFill>
                <a:srgbClr val="000000"/>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notes"/>
          <p:cNvSpPr txBox="1">
            <a:spLocks noGrp="1"/>
          </p:cNvSpPr>
          <p:nvPr>
            <p:ph type="body" idx="1"/>
          </p:nvPr>
        </p:nvSpPr>
        <p:spPr>
          <a:xfrm>
            <a:off x="755650" y="5078412"/>
            <a:ext cx="6045199" cy="480853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800"/>
              <a:buFont typeface="Arial"/>
              <a:buNone/>
            </a:pPr>
            <a:endParaRPr/>
          </a:p>
        </p:txBody>
      </p:sp>
      <p:sp>
        <p:nvSpPr>
          <p:cNvPr id="139" name="Google Shape;139;p1:notes"/>
          <p:cNvSpPr>
            <a:spLocks noGrp="1" noRot="1" noChangeAspect="1"/>
          </p:cNvSpPr>
          <p:nvPr>
            <p:ph type="sldImg" idx="2"/>
          </p:nvPr>
        </p:nvSpPr>
        <p:spPr>
          <a:xfrm>
            <a:off x="1106488" y="812800"/>
            <a:ext cx="5341937" cy="40052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7:notes"/>
          <p:cNvSpPr txBox="1">
            <a:spLocks noGrp="1"/>
          </p:cNvSpPr>
          <p:nvPr>
            <p:ph type="body" idx="1"/>
          </p:nvPr>
        </p:nvSpPr>
        <p:spPr>
          <a:xfrm>
            <a:off x="755650" y="5078412"/>
            <a:ext cx="6045199" cy="480853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800"/>
              <a:buFont typeface="Arial"/>
              <a:buNone/>
            </a:pPr>
            <a:endParaRPr/>
          </a:p>
        </p:txBody>
      </p:sp>
      <p:sp>
        <p:nvSpPr>
          <p:cNvPr id="311" name="Google Shape;311;p17:notes"/>
          <p:cNvSpPr>
            <a:spLocks noGrp="1" noRot="1" noChangeAspect="1"/>
          </p:cNvSpPr>
          <p:nvPr>
            <p:ph type="sldImg" idx="2"/>
          </p:nvPr>
        </p:nvSpPr>
        <p:spPr>
          <a:xfrm>
            <a:off x="1106488" y="812800"/>
            <a:ext cx="5341937" cy="40052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7:notes"/>
          <p:cNvSpPr txBox="1">
            <a:spLocks noGrp="1"/>
          </p:cNvSpPr>
          <p:nvPr>
            <p:ph type="body" idx="1"/>
          </p:nvPr>
        </p:nvSpPr>
        <p:spPr>
          <a:xfrm>
            <a:off x="755650" y="5078412"/>
            <a:ext cx="6045199" cy="480853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800"/>
              <a:buFont typeface="Arial"/>
              <a:buNone/>
            </a:pPr>
            <a:endParaRPr/>
          </a:p>
        </p:txBody>
      </p:sp>
      <p:sp>
        <p:nvSpPr>
          <p:cNvPr id="311" name="Google Shape;311;p17:notes"/>
          <p:cNvSpPr>
            <a:spLocks noGrp="1" noRot="1" noChangeAspect="1"/>
          </p:cNvSpPr>
          <p:nvPr>
            <p:ph type="sldImg" idx="2"/>
          </p:nvPr>
        </p:nvSpPr>
        <p:spPr>
          <a:xfrm>
            <a:off x="1106488" y="812800"/>
            <a:ext cx="5341937" cy="40052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225464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7:notes"/>
          <p:cNvSpPr txBox="1">
            <a:spLocks noGrp="1"/>
          </p:cNvSpPr>
          <p:nvPr>
            <p:ph type="body" idx="1"/>
          </p:nvPr>
        </p:nvSpPr>
        <p:spPr>
          <a:xfrm>
            <a:off x="755650" y="5078412"/>
            <a:ext cx="6045199" cy="480853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800"/>
              <a:buFont typeface="Arial"/>
              <a:buNone/>
            </a:pPr>
            <a:endParaRPr/>
          </a:p>
        </p:txBody>
      </p:sp>
      <p:sp>
        <p:nvSpPr>
          <p:cNvPr id="311" name="Google Shape;311;p17:notes"/>
          <p:cNvSpPr>
            <a:spLocks noGrp="1" noRot="1" noChangeAspect="1"/>
          </p:cNvSpPr>
          <p:nvPr>
            <p:ph type="sldImg" idx="2"/>
          </p:nvPr>
        </p:nvSpPr>
        <p:spPr>
          <a:xfrm>
            <a:off x="1106488" y="812800"/>
            <a:ext cx="5341937" cy="40052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17307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689a2229cb_0_14:notes"/>
          <p:cNvSpPr>
            <a:spLocks noGrp="1" noRot="1" noChangeAspect="1"/>
          </p:cNvSpPr>
          <p:nvPr>
            <p:ph type="sldImg" idx="2"/>
          </p:nvPr>
        </p:nvSpPr>
        <p:spPr>
          <a:xfrm>
            <a:off x="1106488" y="812800"/>
            <a:ext cx="5341937" cy="40052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1689a2229cb_0_14:notes"/>
          <p:cNvSpPr txBox="1">
            <a:spLocks noGrp="1"/>
          </p:cNvSpPr>
          <p:nvPr>
            <p:ph type="body" idx="1"/>
          </p:nvPr>
        </p:nvSpPr>
        <p:spPr>
          <a:xfrm>
            <a:off x="755650" y="5078412"/>
            <a:ext cx="6045300" cy="480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g1689a2229cb_0_14:notes"/>
          <p:cNvSpPr txBox="1">
            <a:spLocks noGrp="1"/>
          </p:cNvSpPr>
          <p:nvPr>
            <p:ph type="sldNum" idx="12"/>
          </p:nvPr>
        </p:nvSpPr>
        <p:spPr>
          <a:xfrm>
            <a:off x="4278312" y="10156825"/>
            <a:ext cx="3278100" cy="5319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350"/>
              <a:buFont typeface="Times New Roman"/>
              <a:buNone/>
            </a:pPr>
            <a:fld id="{00000000-1234-1234-1234-123412341234}" type="slidenum">
              <a:rPr lang="en-US"/>
              <a:t>7</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9:notes"/>
          <p:cNvSpPr txBox="1">
            <a:spLocks noGrp="1"/>
          </p:cNvSpPr>
          <p:nvPr>
            <p:ph type="body" idx="1"/>
          </p:nvPr>
        </p:nvSpPr>
        <p:spPr>
          <a:xfrm>
            <a:off x="755650" y="5078412"/>
            <a:ext cx="6045300" cy="480839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800"/>
              <a:buFont typeface="Arial"/>
              <a:buNone/>
            </a:pPr>
            <a:endParaRPr/>
          </a:p>
        </p:txBody>
      </p:sp>
      <p:sp>
        <p:nvSpPr>
          <p:cNvPr id="227" name="Google Shape;227;p9:notes"/>
          <p:cNvSpPr>
            <a:spLocks noGrp="1" noRot="1" noChangeAspect="1"/>
          </p:cNvSpPr>
          <p:nvPr>
            <p:ph type="sldImg" idx="2"/>
          </p:nvPr>
        </p:nvSpPr>
        <p:spPr>
          <a:xfrm>
            <a:off x="1106488" y="812800"/>
            <a:ext cx="5341937" cy="40052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655373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3:notes"/>
          <p:cNvSpPr txBox="1">
            <a:spLocks noGrp="1"/>
          </p:cNvSpPr>
          <p:nvPr>
            <p:ph type="body" idx="1"/>
          </p:nvPr>
        </p:nvSpPr>
        <p:spPr>
          <a:xfrm>
            <a:off x="755650" y="5078412"/>
            <a:ext cx="6045199" cy="480853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800"/>
              <a:buFont typeface="Arial"/>
              <a:buNone/>
            </a:pPr>
            <a:endParaRPr/>
          </a:p>
        </p:txBody>
      </p:sp>
      <p:sp>
        <p:nvSpPr>
          <p:cNvPr id="259" name="Google Shape;259;p13:notes"/>
          <p:cNvSpPr>
            <a:spLocks noGrp="1" noRot="1" noChangeAspect="1"/>
          </p:cNvSpPr>
          <p:nvPr>
            <p:ph type="sldImg" idx="2"/>
          </p:nvPr>
        </p:nvSpPr>
        <p:spPr>
          <a:xfrm>
            <a:off x="1106488" y="812800"/>
            <a:ext cx="5341937" cy="40052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689a2229cb_0_6:notes"/>
          <p:cNvSpPr txBox="1">
            <a:spLocks noGrp="1"/>
          </p:cNvSpPr>
          <p:nvPr>
            <p:ph type="body" idx="1"/>
          </p:nvPr>
        </p:nvSpPr>
        <p:spPr>
          <a:xfrm>
            <a:off x="755650" y="5078412"/>
            <a:ext cx="6045300" cy="480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800"/>
              <a:buFont typeface="Arial"/>
              <a:buNone/>
            </a:pPr>
            <a:endParaRPr/>
          </a:p>
        </p:txBody>
      </p:sp>
      <p:sp>
        <p:nvSpPr>
          <p:cNvPr id="268" name="Google Shape;268;g1689a2229cb_0_6:notes"/>
          <p:cNvSpPr>
            <a:spLocks noGrp="1" noRot="1" noChangeAspect="1"/>
          </p:cNvSpPr>
          <p:nvPr>
            <p:ph type="sldImg" idx="2"/>
          </p:nvPr>
        </p:nvSpPr>
        <p:spPr>
          <a:xfrm>
            <a:off x="1106488" y="812800"/>
            <a:ext cx="5341937" cy="40052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4:notes"/>
          <p:cNvSpPr txBox="1">
            <a:spLocks noGrp="1"/>
          </p:cNvSpPr>
          <p:nvPr>
            <p:ph type="body" idx="1"/>
          </p:nvPr>
        </p:nvSpPr>
        <p:spPr>
          <a:xfrm>
            <a:off x="755650" y="5078412"/>
            <a:ext cx="6045300" cy="480839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800"/>
              <a:buFont typeface="Arial"/>
              <a:buNone/>
            </a:pPr>
            <a:endParaRPr/>
          </a:p>
        </p:txBody>
      </p:sp>
      <p:sp>
        <p:nvSpPr>
          <p:cNvPr id="277" name="Google Shape;277;p14:notes"/>
          <p:cNvSpPr>
            <a:spLocks noGrp="1" noRot="1" noChangeAspect="1"/>
          </p:cNvSpPr>
          <p:nvPr>
            <p:ph type="sldImg" idx="2"/>
          </p:nvPr>
        </p:nvSpPr>
        <p:spPr>
          <a:xfrm>
            <a:off x="1106488" y="812800"/>
            <a:ext cx="5341937" cy="40052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5:notes"/>
          <p:cNvSpPr txBox="1">
            <a:spLocks noGrp="1"/>
          </p:cNvSpPr>
          <p:nvPr>
            <p:ph type="body" idx="1"/>
          </p:nvPr>
        </p:nvSpPr>
        <p:spPr>
          <a:xfrm>
            <a:off x="755650" y="5078412"/>
            <a:ext cx="6045199" cy="480853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800"/>
              <a:buFont typeface="Arial"/>
              <a:buNone/>
            </a:pPr>
            <a:endParaRPr/>
          </a:p>
        </p:txBody>
      </p:sp>
      <p:sp>
        <p:nvSpPr>
          <p:cNvPr id="286" name="Google Shape;286;p15:notes"/>
          <p:cNvSpPr>
            <a:spLocks noGrp="1" noRot="1" noChangeAspect="1"/>
          </p:cNvSpPr>
          <p:nvPr>
            <p:ph type="sldImg" idx="2"/>
          </p:nvPr>
        </p:nvSpPr>
        <p:spPr>
          <a:xfrm>
            <a:off x="1106488" y="812800"/>
            <a:ext cx="5341937" cy="40052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6:notes"/>
          <p:cNvSpPr txBox="1">
            <a:spLocks noGrp="1"/>
          </p:cNvSpPr>
          <p:nvPr>
            <p:ph type="body" idx="1"/>
          </p:nvPr>
        </p:nvSpPr>
        <p:spPr>
          <a:xfrm>
            <a:off x="755650" y="5078412"/>
            <a:ext cx="6045199" cy="480853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800"/>
              <a:buFont typeface="Arial"/>
              <a:buNone/>
            </a:pPr>
            <a:endParaRPr/>
          </a:p>
        </p:txBody>
      </p:sp>
      <p:sp>
        <p:nvSpPr>
          <p:cNvPr id="294" name="Google Shape;294;p16:notes"/>
          <p:cNvSpPr>
            <a:spLocks noGrp="1" noRot="1" noChangeAspect="1"/>
          </p:cNvSpPr>
          <p:nvPr>
            <p:ph type="sldImg" idx="2"/>
          </p:nvPr>
        </p:nvSpPr>
        <p:spPr>
          <a:xfrm>
            <a:off x="1106488" y="812800"/>
            <a:ext cx="5341937" cy="40052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15e8de38f9f_0_0:notes"/>
          <p:cNvSpPr>
            <a:spLocks noGrp="1" noRot="1" noChangeAspect="1"/>
          </p:cNvSpPr>
          <p:nvPr>
            <p:ph type="sldImg" idx="2"/>
          </p:nvPr>
        </p:nvSpPr>
        <p:spPr>
          <a:xfrm>
            <a:off x="1106488" y="812800"/>
            <a:ext cx="5341937" cy="40052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15e8de38f9f_0_0:notes"/>
          <p:cNvSpPr txBox="1">
            <a:spLocks noGrp="1"/>
          </p:cNvSpPr>
          <p:nvPr>
            <p:ph type="body" idx="1"/>
          </p:nvPr>
        </p:nvSpPr>
        <p:spPr>
          <a:xfrm>
            <a:off x="755650" y="5078412"/>
            <a:ext cx="6045300" cy="480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3" name="Google Shape;303;g15e8de38f9f_0_0:notes"/>
          <p:cNvSpPr txBox="1">
            <a:spLocks noGrp="1"/>
          </p:cNvSpPr>
          <p:nvPr>
            <p:ph type="sldNum" idx="12"/>
          </p:nvPr>
        </p:nvSpPr>
        <p:spPr>
          <a:xfrm>
            <a:off x="4278312" y="10156825"/>
            <a:ext cx="3278100" cy="5319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350"/>
              <a:buFont typeface="Times New Roman"/>
              <a:buNone/>
            </a:pPr>
            <a:fld id="{00000000-1234-1234-1234-123412341234}" type="slidenum">
              <a:rPr lang="en-US"/>
              <a:t>16</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dia" type="title">
  <p:cSld name="TITLE">
    <p:spTree>
      <p:nvGrpSpPr>
        <p:cNvPr id="1" name="Shape 16"/>
        <p:cNvGrpSpPr/>
        <p:nvPr/>
      </p:nvGrpSpPr>
      <p:grpSpPr>
        <a:xfrm>
          <a:off x="0" y="0"/>
          <a:ext cx="0" cy="0"/>
          <a:chOff x="0" y="0"/>
          <a:chExt cx="0" cy="0"/>
        </a:xfrm>
      </p:grpSpPr>
      <p:sp>
        <p:nvSpPr>
          <p:cNvPr id="17" name="Google Shape;17;p20"/>
          <p:cNvSpPr txBox="1">
            <a:spLocks noGrp="1"/>
          </p:cNvSpPr>
          <p:nvPr>
            <p:ph type="ctrTitle"/>
          </p:nvPr>
        </p:nvSpPr>
        <p:spPr>
          <a:xfrm>
            <a:off x="685800" y="2130425"/>
            <a:ext cx="7772400" cy="1470024"/>
          </a:xfrm>
          <a:prstGeom prst="rect">
            <a:avLst/>
          </a:prstGeom>
          <a:noFill/>
          <a:ln>
            <a:noFill/>
          </a:ln>
        </p:spPr>
        <p:txBody>
          <a:bodyPr spcFirstLastPara="1" wrap="square" lIns="91425" tIns="91425" rIns="91425" bIns="91425" anchor="t" anchorCtr="0">
            <a:noAutofit/>
          </a:bodyPr>
          <a:lstStyle>
            <a:lvl1pPr marR="0" lvl="0"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R="0" lvl="1"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R="0" lvl="2"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R="0" lvl="3"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R="0" lvl="4"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R="0" lvl="5"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R="0" lvl="6"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R="0" lvl="7"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R="0" lvl="8"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18" name="Google Shape;18;p20"/>
          <p:cNvSpPr txBox="1">
            <a:spLocks noGrp="1"/>
          </p:cNvSpPr>
          <p:nvPr>
            <p:ph type="subTitle" idx="1"/>
          </p:nvPr>
        </p:nvSpPr>
        <p:spPr>
          <a:xfrm>
            <a:off x="1371600" y="3886200"/>
            <a:ext cx="6400799" cy="1752600"/>
          </a:xfrm>
          <a:prstGeom prst="rect">
            <a:avLst/>
          </a:prstGeom>
          <a:noFill/>
          <a:ln>
            <a:noFill/>
          </a:ln>
        </p:spPr>
        <p:txBody>
          <a:bodyPr spcFirstLastPara="1" wrap="square" lIns="91425" tIns="91425" rIns="91425" bIns="91425" anchor="t" anchorCtr="0">
            <a:noAutofit/>
          </a:bodyPr>
          <a:lstStyle>
            <a:lvl1pPr marR="0" lvl="0" algn="ctr">
              <a:lnSpc>
                <a:spcPct val="102000"/>
              </a:lnSpc>
              <a:spcBef>
                <a:spcPts val="0"/>
              </a:spcBef>
              <a:spcAft>
                <a:spcPts val="0"/>
              </a:spcAft>
              <a:buClr>
                <a:srgbClr val="000000"/>
              </a:buClr>
              <a:buSzPts val="3200"/>
              <a:buFont typeface="Times New Roman"/>
              <a:buNone/>
              <a:defRPr sz="3200" b="0" i="0" u="none" strike="noStrike" cap="none">
                <a:solidFill>
                  <a:srgbClr val="000000"/>
                </a:solidFill>
                <a:latin typeface="Calibri"/>
                <a:ea typeface="Calibri"/>
                <a:cs typeface="Calibri"/>
                <a:sym typeface="Calibri"/>
              </a:defRPr>
            </a:lvl1pPr>
            <a:lvl2pPr marR="0" lvl="1" algn="ctr">
              <a:lnSpc>
                <a:spcPct val="102000"/>
              </a:lnSpc>
              <a:spcBef>
                <a:spcPts val="1425"/>
              </a:spcBef>
              <a:spcAft>
                <a:spcPts val="0"/>
              </a:spcAft>
              <a:buClr>
                <a:srgbClr val="000000"/>
              </a:buClr>
              <a:buSzPts val="2400"/>
              <a:buFont typeface="Times New Roman"/>
              <a:buNone/>
              <a:defRPr sz="2400" b="0" i="0" u="none" strike="noStrike" cap="none">
                <a:solidFill>
                  <a:srgbClr val="000000"/>
                </a:solidFill>
                <a:latin typeface="Calibri"/>
                <a:ea typeface="Calibri"/>
                <a:cs typeface="Calibri"/>
                <a:sym typeface="Calibri"/>
              </a:defRPr>
            </a:lvl2pPr>
            <a:lvl3pPr marR="0" lvl="2" algn="ctr">
              <a:lnSpc>
                <a:spcPct val="102000"/>
              </a:lnSpc>
              <a:spcBef>
                <a:spcPts val="1138"/>
              </a:spcBef>
              <a:spcAft>
                <a:spcPts val="0"/>
              </a:spcAft>
              <a:buClr>
                <a:srgbClr val="000000"/>
              </a:buClr>
              <a:buSzPts val="2000"/>
              <a:buFont typeface="Times New Roman"/>
              <a:buNone/>
              <a:defRPr sz="2000" b="0" i="0" u="none" strike="noStrike" cap="none">
                <a:solidFill>
                  <a:srgbClr val="000000"/>
                </a:solidFill>
                <a:latin typeface="Calibri"/>
                <a:ea typeface="Calibri"/>
                <a:cs typeface="Calibri"/>
                <a:sym typeface="Calibri"/>
              </a:defRPr>
            </a:lvl3pPr>
            <a:lvl4pPr marR="0" lvl="3" algn="ctr">
              <a:lnSpc>
                <a:spcPct val="102000"/>
              </a:lnSpc>
              <a:spcBef>
                <a:spcPts val="850"/>
              </a:spcBef>
              <a:spcAft>
                <a:spcPts val="0"/>
              </a:spcAft>
              <a:buClr>
                <a:srgbClr val="000000"/>
              </a:buClr>
              <a:buSzPts val="2000"/>
              <a:buFont typeface="Times New Roman"/>
              <a:buNone/>
              <a:defRPr sz="2000" b="0" i="0" u="none" strike="noStrike" cap="none">
                <a:solidFill>
                  <a:srgbClr val="000000"/>
                </a:solidFill>
                <a:latin typeface="Calibri"/>
                <a:ea typeface="Calibri"/>
                <a:cs typeface="Calibri"/>
                <a:sym typeface="Calibri"/>
              </a:defRPr>
            </a:lvl4pPr>
            <a:lvl5pPr marR="0" lvl="4" algn="ctr">
              <a:lnSpc>
                <a:spcPct val="102000"/>
              </a:lnSpc>
              <a:spcBef>
                <a:spcPts val="575"/>
              </a:spcBef>
              <a:spcAft>
                <a:spcPts val="0"/>
              </a:spcAft>
              <a:buClr>
                <a:srgbClr val="000000"/>
              </a:buClr>
              <a:buSzPts val="2000"/>
              <a:buFont typeface="Times New Roman"/>
              <a:buNone/>
              <a:defRPr sz="2000" b="0" i="0" u="none" strike="noStrike" cap="none">
                <a:solidFill>
                  <a:srgbClr val="000000"/>
                </a:solidFill>
                <a:latin typeface="Calibri"/>
                <a:ea typeface="Calibri"/>
                <a:cs typeface="Calibri"/>
                <a:sym typeface="Calibri"/>
              </a:defRPr>
            </a:lvl5pPr>
            <a:lvl6pPr marR="0" lvl="5" algn="ctr">
              <a:lnSpc>
                <a:spcPct val="102000"/>
              </a:lnSpc>
              <a:spcBef>
                <a:spcPts val="288"/>
              </a:spcBef>
              <a:spcAft>
                <a:spcPts val="0"/>
              </a:spcAft>
              <a:buClr>
                <a:srgbClr val="000000"/>
              </a:buClr>
              <a:buSzPts val="2000"/>
              <a:buFont typeface="Times New Roman"/>
              <a:buNone/>
              <a:defRPr sz="2000" b="0" i="0" u="none" strike="noStrike" cap="none">
                <a:solidFill>
                  <a:srgbClr val="000000"/>
                </a:solidFill>
                <a:latin typeface="Calibri"/>
                <a:ea typeface="Calibri"/>
                <a:cs typeface="Calibri"/>
                <a:sym typeface="Calibri"/>
              </a:defRPr>
            </a:lvl6pPr>
            <a:lvl7pPr marR="0" lvl="6" algn="ctr">
              <a:lnSpc>
                <a:spcPct val="102000"/>
              </a:lnSpc>
              <a:spcBef>
                <a:spcPts val="288"/>
              </a:spcBef>
              <a:spcAft>
                <a:spcPts val="0"/>
              </a:spcAft>
              <a:buClr>
                <a:srgbClr val="000000"/>
              </a:buClr>
              <a:buSzPts val="2000"/>
              <a:buFont typeface="Times New Roman"/>
              <a:buNone/>
              <a:defRPr sz="2000" b="0" i="0" u="none" strike="noStrike" cap="none">
                <a:solidFill>
                  <a:srgbClr val="000000"/>
                </a:solidFill>
                <a:latin typeface="Calibri"/>
                <a:ea typeface="Calibri"/>
                <a:cs typeface="Calibri"/>
                <a:sym typeface="Calibri"/>
              </a:defRPr>
            </a:lvl7pPr>
            <a:lvl8pPr marR="0" lvl="7" algn="ctr">
              <a:lnSpc>
                <a:spcPct val="102000"/>
              </a:lnSpc>
              <a:spcBef>
                <a:spcPts val="288"/>
              </a:spcBef>
              <a:spcAft>
                <a:spcPts val="0"/>
              </a:spcAft>
              <a:buClr>
                <a:srgbClr val="000000"/>
              </a:buClr>
              <a:buSzPts val="2000"/>
              <a:buFont typeface="Times New Roman"/>
              <a:buNone/>
              <a:defRPr sz="2000" b="0" i="0" u="none" strike="noStrike" cap="none">
                <a:solidFill>
                  <a:srgbClr val="000000"/>
                </a:solidFill>
                <a:latin typeface="Calibri"/>
                <a:ea typeface="Calibri"/>
                <a:cs typeface="Calibri"/>
                <a:sym typeface="Calibri"/>
              </a:defRPr>
            </a:lvl8pPr>
            <a:lvl9pPr marR="0" lvl="8" algn="ctr">
              <a:lnSpc>
                <a:spcPct val="102000"/>
              </a:lnSpc>
              <a:spcBef>
                <a:spcPts val="288"/>
              </a:spcBef>
              <a:spcAft>
                <a:spcPts val="288"/>
              </a:spcAft>
              <a:buClr>
                <a:srgbClr val="000000"/>
              </a:buClr>
              <a:buSzPts val="2000"/>
              <a:buFont typeface="Times New Roman"/>
              <a:buNone/>
              <a:defRPr sz="2000" b="0" i="0" u="none" strike="noStrike" cap="none">
                <a:solidFill>
                  <a:srgbClr val="000000"/>
                </a:solidFill>
                <a:latin typeface="Calibri"/>
                <a:ea typeface="Calibri"/>
                <a:cs typeface="Calibri"/>
                <a:sym typeface="Calibri"/>
              </a:defRPr>
            </a:lvl9pPr>
          </a:lstStyle>
          <a:p>
            <a:endParaRPr/>
          </a:p>
        </p:txBody>
      </p:sp>
      <p:sp>
        <p:nvSpPr>
          <p:cNvPr id="19" name="Google Shape;19;p20"/>
          <p:cNvSpPr txBox="1">
            <a:spLocks noGrp="1"/>
          </p:cNvSpPr>
          <p:nvPr>
            <p:ph type="dt" idx="10"/>
          </p:nvPr>
        </p:nvSpPr>
        <p:spPr>
          <a:xfrm>
            <a:off x="457200" y="6356350"/>
            <a:ext cx="2130424" cy="361950"/>
          </a:xfrm>
          <a:prstGeom prst="rect">
            <a:avLst/>
          </a:prstGeom>
          <a:noFill/>
          <a:ln>
            <a:noFill/>
          </a:ln>
        </p:spPr>
        <p:txBody>
          <a:bodyPr spcFirstLastPara="1" wrap="square" lIns="91425" tIns="91425" rIns="91425" bIns="91425" anchor="t" anchorCtr="0">
            <a:noAutofit/>
          </a:bodyPr>
          <a:lstStyle>
            <a:lvl1pPr marR="0" lvl="0" algn="l">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R="0" lvl="1"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endParaRPr/>
          </a:p>
        </p:txBody>
      </p:sp>
      <p:sp>
        <p:nvSpPr>
          <p:cNvPr id="20" name="Google Shape;20;p20"/>
          <p:cNvSpPr txBox="1">
            <a:spLocks noGrp="1"/>
          </p:cNvSpPr>
          <p:nvPr>
            <p:ph type="sldNum" idx="12"/>
          </p:nvPr>
        </p:nvSpPr>
        <p:spPr>
          <a:xfrm>
            <a:off x="6553200" y="6356350"/>
            <a:ext cx="2130424" cy="361950"/>
          </a:xfrm>
          <a:prstGeom prst="rect">
            <a:avLst/>
          </a:prstGeom>
          <a:noFill/>
          <a:ln>
            <a:noFill/>
          </a:ln>
        </p:spPr>
        <p:txBody>
          <a:bodyPr spcFirstLastPara="1" wrap="square" lIns="90000" tIns="45000" rIns="90000" bIns="45000" anchor="t" anchorCtr="0">
            <a:noAutofit/>
          </a:bodyPr>
          <a:lstStyle>
            <a:lvl1pPr marL="0" marR="0" lvl="0"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nhoud van twee" type="twoObj">
  <p:cSld name="TWO_OBJECTS">
    <p:spTree>
      <p:nvGrpSpPr>
        <p:cNvPr id="1" name="Shape 62"/>
        <p:cNvGrpSpPr/>
        <p:nvPr/>
      </p:nvGrpSpPr>
      <p:grpSpPr>
        <a:xfrm>
          <a:off x="0" y="0"/>
          <a:ext cx="0" cy="0"/>
          <a:chOff x="0" y="0"/>
          <a:chExt cx="0" cy="0"/>
        </a:xfrm>
      </p:grpSpPr>
      <p:sp>
        <p:nvSpPr>
          <p:cNvPr id="63" name="Google Shape;63;p32"/>
          <p:cNvSpPr txBox="1">
            <a:spLocks noGrp="1"/>
          </p:cNvSpPr>
          <p:nvPr>
            <p:ph type="title"/>
          </p:nvPr>
        </p:nvSpPr>
        <p:spPr>
          <a:xfrm>
            <a:off x="685800" y="2130425"/>
            <a:ext cx="7769225" cy="1466850"/>
          </a:xfrm>
          <a:prstGeom prst="rect">
            <a:avLst/>
          </a:prstGeom>
          <a:noFill/>
          <a:ln>
            <a:noFill/>
          </a:ln>
        </p:spPr>
        <p:txBody>
          <a:bodyPr spcFirstLastPara="1" wrap="square" lIns="91425" tIns="91425" rIns="91425" bIns="91425" anchor="t" anchorCtr="0">
            <a:noAutofit/>
          </a:bodyPr>
          <a:lstStyle>
            <a:lvl1pPr marR="0" lvl="0"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R="0" lvl="1"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R="0" lvl="2"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R="0" lvl="3"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R="0" lvl="4"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R="0" lvl="5"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R="0" lvl="6"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R="0" lvl="7"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R="0" lvl="8"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64" name="Google Shape;64;p32"/>
          <p:cNvSpPr txBox="1">
            <a:spLocks noGrp="1"/>
          </p:cNvSpPr>
          <p:nvPr>
            <p:ph type="body" idx="1"/>
          </p:nvPr>
        </p:nvSpPr>
        <p:spPr>
          <a:xfrm>
            <a:off x="457200" y="1604962"/>
            <a:ext cx="4037013" cy="4522786"/>
          </a:xfrm>
          <a:prstGeom prst="rect">
            <a:avLst/>
          </a:prstGeom>
          <a:noFill/>
          <a:ln>
            <a:noFill/>
          </a:ln>
        </p:spPr>
        <p:txBody>
          <a:bodyPr spcFirstLastPara="1" wrap="square" lIns="91425" tIns="91425" rIns="91425" bIns="91425" anchor="t" anchorCtr="0">
            <a:noAutofit/>
          </a:bodyPr>
          <a:lstStyle>
            <a:lvl1pPr marL="457200" marR="0" lvl="0" indent="-228600" algn="l">
              <a:lnSpc>
                <a:spcPct val="102000"/>
              </a:lnSpc>
              <a:spcBef>
                <a:spcPts val="0"/>
              </a:spcBef>
              <a:spcAft>
                <a:spcPts val="0"/>
              </a:spcAft>
              <a:buClr>
                <a:srgbClr val="000000"/>
              </a:buClr>
              <a:buSzPts val="2800"/>
              <a:buFont typeface="Calibri"/>
              <a:buNone/>
              <a:defRPr sz="2800" b="0" i="0" u="none" strike="noStrike" cap="none">
                <a:solidFill>
                  <a:srgbClr val="000000"/>
                </a:solidFill>
                <a:latin typeface="Calibri"/>
                <a:ea typeface="Calibri"/>
                <a:cs typeface="Calibri"/>
                <a:sym typeface="Calibri"/>
              </a:defRPr>
            </a:lvl1pPr>
            <a:lvl2pPr marL="914400" marR="0" lvl="1" indent="-228600" algn="l">
              <a:lnSpc>
                <a:spcPct val="102000"/>
              </a:lnSpc>
              <a:spcBef>
                <a:spcPts val="1425"/>
              </a:spcBef>
              <a:spcAft>
                <a:spcPts val="0"/>
              </a:spcAft>
              <a:buClr>
                <a:srgbClr val="000000"/>
              </a:buClr>
              <a:buSzPts val="2400"/>
              <a:buFont typeface="Calibri"/>
              <a:buNone/>
              <a:defRPr sz="2400" b="0" i="0" u="none" strike="noStrike" cap="none">
                <a:solidFill>
                  <a:srgbClr val="000000"/>
                </a:solidFill>
                <a:latin typeface="Calibri"/>
                <a:ea typeface="Calibri"/>
                <a:cs typeface="Calibri"/>
                <a:sym typeface="Calibri"/>
              </a:defRPr>
            </a:lvl2pPr>
            <a:lvl3pPr marL="1371600" marR="0" lvl="2" indent="-228600" algn="l">
              <a:lnSpc>
                <a:spcPct val="102000"/>
              </a:lnSpc>
              <a:spcBef>
                <a:spcPts val="1138"/>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3pPr>
            <a:lvl4pPr marL="1828800" marR="0" lvl="3" indent="-228600" algn="l">
              <a:lnSpc>
                <a:spcPct val="102000"/>
              </a:lnSpc>
              <a:spcBef>
                <a:spcPts val="85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L="2286000" marR="0" lvl="4" indent="-228600" algn="l">
              <a:lnSpc>
                <a:spcPct val="102000"/>
              </a:lnSpc>
              <a:spcBef>
                <a:spcPts val="575"/>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L="2743200" marR="0" lvl="5" indent="-228600" algn="l">
              <a:lnSpc>
                <a:spcPct val="102000"/>
              </a:lnSpc>
              <a:spcBef>
                <a:spcPts val="288"/>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L="3200400" marR="0" lvl="6" indent="-228600" algn="l">
              <a:lnSpc>
                <a:spcPct val="102000"/>
              </a:lnSpc>
              <a:spcBef>
                <a:spcPts val="288"/>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L="3657600" marR="0" lvl="7" indent="-228600" algn="l">
              <a:lnSpc>
                <a:spcPct val="102000"/>
              </a:lnSpc>
              <a:spcBef>
                <a:spcPts val="288"/>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L="4114800" marR="0" lvl="8" indent="-228600" algn="l">
              <a:lnSpc>
                <a:spcPct val="102000"/>
              </a:lnSpc>
              <a:spcBef>
                <a:spcPts val="288"/>
              </a:spcBef>
              <a:spcAft>
                <a:spcPts val="288"/>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65" name="Google Shape;65;p32"/>
          <p:cNvSpPr txBox="1">
            <a:spLocks noGrp="1"/>
          </p:cNvSpPr>
          <p:nvPr>
            <p:ph type="body" idx="2"/>
          </p:nvPr>
        </p:nvSpPr>
        <p:spPr>
          <a:xfrm>
            <a:off x="4646612" y="1604962"/>
            <a:ext cx="4037012" cy="4522786"/>
          </a:xfrm>
          <a:prstGeom prst="rect">
            <a:avLst/>
          </a:prstGeom>
          <a:noFill/>
          <a:ln>
            <a:noFill/>
          </a:ln>
        </p:spPr>
        <p:txBody>
          <a:bodyPr spcFirstLastPara="1" wrap="square" lIns="91425" tIns="91425" rIns="91425" bIns="91425" anchor="t" anchorCtr="0">
            <a:noAutofit/>
          </a:bodyPr>
          <a:lstStyle>
            <a:lvl1pPr marL="457200" marR="0" lvl="0" indent="-228600" algn="l">
              <a:lnSpc>
                <a:spcPct val="102000"/>
              </a:lnSpc>
              <a:spcBef>
                <a:spcPts val="0"/>
              </a:spcBef>
              <a:spcAft>
                <a:spcPts val="0"/>
              </a:spcAft>
              <a:buClr>
                <a:srgbClr val="000000"/>
              </a:buClr>
              <a:buSzPts val="2800"/>
              <a:buFont typeface="Calibri"/>
              <a:buNone/>
              <a:defRPr sz="2800" b="0" i="0" u="none" strike="noStrike" cap="none">
                <a:solidFill>
                  <a:srgbClr val="000000"/>
                </a:solidFill>
                <a:latin typeface="Calibri"/>
                <a:ea typeface="Calibri"/>
                <a:cs typeface="Calibri"/>
                <a:sym typeface="Calibri"/>
              </a:defRPr>
            </a:lvl1pPr>
            <a:lvl2pPr marL="914400" marR="0" lvl="1" indent="-228600" algn="l">
              <a:lnSpc>
                <a:spcPct val="102000"/>
              </a:lnSpc>
              <a:spcBef>
                <a:spcPts val="1425"/>
              </a:spcBef>
              <a:spcAft>
                <a:spcPts val="0"/>
              </a:spcAft>
              <a:buClr>
                <a:srgbClr val="000000"/>
              </a:buClr>
              <a:buSzPts val="2400"/>
              <a:buFont typeface="Calibri"/>
              <a:buNone/>
              <a:defRPr sz="2400" b="0" i="0" u="none" strike="noStrike" cap="none">
                <a:solidFill>
                  <a:srgbClr val="000000"/>
                </a:solidFill>
                <a:latin typeface="Calibri"/>
                <a:ea typeface="Calibri"/>
                <a:cs typeface="Calibri"/>
                <a:sym typeface="Calibri"/>
              </a:defRPr>
            </a:lvl2pPr>
            <a:lvl3pPr marL="1371600" marR="0" lvl="2" indent="-228600" algn="l">
              <a:lnSpc>
                <a:spcPct val="102000"/>
              </a:lnSpc>
              <a:spcBef>
                <a:spcPts val="1138"/>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3pPr>
            <a:lvl4pPr marL="1828800" marR="0" lvl="3" indent="-228600" algn="l">
              <a:lnSpc>
                <a:spcPct val="102000"/>
              </a:lnSpc>
              <a:spcBef>
                <a:spcPts val="85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L="2286000" marR="0" lvl="4" indent="-228600" algn="l">
              <a:lnSpc>
                <a:spcPct val="102000"/>
              </a:lnSpc>
              <a:spcBef>
                <a:spcPts val="575"/>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L="2743200" marR="0" lvl="5" indent="-228600" algn="l">
              <a:lnSpc>
                <a:spcPct val="102000"/>
              </a:lnSpc>
              <a:spcBef>
                <a:spcPts val="288"/>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L="3200400" marR="0" lvl="6" indent="-228600" algn="l">
              <a:lnSpc>
                <a:spcPct val="102000"/>
              </a:lnSpc>
              <a:spcBef>
                <a:spcPts val="288"/>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L="3657600" marR="0" lvl="7" indent="-228600" algn="l">
              <a:lnSpc>
                <a:spcPct val="102000"/>
              </a:lnSpc>
              <a:spcBef>
                <a:spcPts val="288"/>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L="4114800" marR="0" lvl="8" indent="-228600" algn="l">
              <a:lnSpc>
                <a:spcPct val="102000"/>
              </a:lnSpc>
              <a:spcBef>
                <a:spcPts val="288"/>
              </a:spcBef>
              <a:spcAft>
                <a:spcPts val="288"/>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66" name="Google Shape;66;p32"/>
          <p:cNvSpPr txBox="1">
            <a:spLocks noGrp="1"/>
          </p:cNvSpPr>
          <p:nvPr>
            <p:ph type="dt" idx="10"/>
          </p:nvPr>
        </p:nvSpPr>
        <p:spPr>
          <a:xfrm>
            <a:off x="457200" y="6356350"/>
            <a:ext cx="2130424" cy="361950"/>
          </a:xfrm>
          <a:prstGeom prst="rect">
            <a:avLst/>
          </a:prstGeom>
          <a:noFill/>
          <a:ln>
            <a:noFill/>
          </a:ln>
        </p:spPr>
        <p:txBody>
          <a:bodyPr spcFirstLastPara="1" wrap="square" lIns="91425" tIns="91425" rIns="91425" bIns="91425" anchor="t" anchorCtr="0">
            <a:noAutofit/>
          </a:bodyPr>
          <a:lstStyle>
            <a:lvl1pPr marR="0" lvl="0" algn="l">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R="0" lvl="1"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endParaRPr/>
          </a:p>
        </p:txBody>
      </p:sp>
      <p:sp>
        <p:nvSpPr>
          <p:cNvPr id="67" name="Google Shape;67;p32"/>
          <p:cNvSpPr txBox="1">
            <a:spLocks noGrp="1"/>
          </p:cNvSpPr>
          <p:nvPr>
            <p:ph type="sldNum" idx="12"/>
          </p:nvPr>
        </p:nvSpPr>
        <p:spPr>
          <a:xfrm>
            <a:off x="6553200" y="6356350"/>
            <a:ext cx="2130424" cy="361950"/>
          </a:xfrm>
          <a:prstGeom prst="rect">
            <a:avLst/>
          </a:prstGeom>
          <a:noFill/>
          <a:ln>
            <a:noFill/>
          </a:ln>
        </p:spPr>
        <p:txBody>
          <a:bodyPr spcFirstLastPara="1" wrap="square" lIns="90000" tIns="45000" rIns="90000" bIns="45000" anchor="t" anchorCtr="0">
            <a:noAutofit/>
          </a:bodyPr>
          <a:lstStyle>
            <a:lvl1pPr marL="0" marR="0" lvl="0"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ekop" type="secHead">
  <p:cSld name="SECTION_HEADER">
    <p:spTree>
      <p:nvGrpSpPr>
        <p:cNvPr id="1" name="Shape 68"/>
        <p:cNvGrpSpPr/>
        <p:nvPr/>
      </p:nvGrpSpPr>
      <p:grpSpPr>
        <a:xfrm>
          <a:off x="0" y="0"/>
          <a:ext cx="0" cy="0"/>
          <a:chOff x="0" y="0"/>
          <a:chExt cx="0" cy="0"/>
        </a:xfrm>
      </p:grpSpPr>
      <p:sp>
        <p:nvSpPr>
          <p:cNvPr id="69" name="Google Shape;69;p33"/>
          <p:cNvSpPr txBox="1">
            <a:spLocks noGrp="1"/>
          </p:cNvSpPr>
          <p:nvPr>
            <p:ph type="title"/>
          </p:nvPr>
        </p:nvSpPr>
        <p:spPr>
          <a:xfrm>
            <a:off x="722312" y="4406900"/>
            <a:ext cx="7772400" cy="1362075"/>
          </a:xfrm>
          <a:prstGeom prst="rect">
            <a:avLst/>
          </a:prstGeom>
          <a:noFill/>
          <a:ln>
            <a:noFill/>
          </a:ln>
        </p:spPr>
        <p:txBody>
          <a:bodyPr spcFirstLastPara="1" wrap="square" lIns="91425" tIns="91425" rIns="91425" bIns="91425" anchor="t" anchorCtr="0">
            <a:noAutofit/>
          </a:bodyPr>
          <a:lstStyle>
            <a:lvl1pPr marR="0" lvl="0" algn="l">
              <a:lnSpc>
                <a:spcPct val="102000"/>
              </a:lnSpc>
              <a:spcBef>
                <a:spcPts val="0"/>
              </a:spcBef>
              <a:spcAft>
                <a:spcPts val="0"/>
              </a:spcAft>
              <a:buClr>
                <a:srgbClr val="000000"/>
              </a:buClr>
              <a:buSzPts val="4000"/>
              <a:buFont typeface="Calibri"/>
              <a:buNone/>
              <a:defRPr sz="4000" b="1" i="0" u="none" strike="noStrike" cap="none">
                <a:solidFill>
                  <a:srgbClr val="000000"/>
                </a:solidFill>
                <a:latin typeface="Calibri"/>
                <a:ea typeface="Calibri"/>
                <a:cs typeface="Calibri"/>
                <a:sym typeface="Calibri"/>
              </a:defRPr>
            </a:lvl1pPr>
            <a:lvl2pPr marR="0" lvl="1"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R="0" lvl="2"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R="0" lvl="3"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R="0" lvl="4"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R="0" lvl="5"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R="0" lvl="6"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R="0" lvl="7"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R="0" lvl="8"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70" name="Google Shape;70;p33"/>
          <p:cNvSpPr txBox="1">
            <a:spLocks noGrp="1"/>
          </p:cNvSpPr>
          <p:nvPr>
            <p:ph type="body" idx="1"/>
          </p:nvPr>
        </p:nvSpPr>
        <p:spPr>
          <a:xfrm>
            <a:off x="722312" y="2906713"/>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a:lnSpc>
                <a:spcPct val="102000"/>
              </a:lnSpc>
              <a:spcBef>
                <a:spcPts val="0"/>
              </a:spcBef>
              <a:spcAft>
                <a:spcPts val="0"/>
              </a:spcAft>
              <a:buClr>
                <a:srgbClr val="000000"/>
              </a:buClr>
              <a:buSzPts val="2000"/>
              <a:buFont typeface="Times New Roman"/>
              <a:buNone/>
              <a:defRPr sz="2000" b="0" i="0" u="none" strike="noStrike" cap="none">
                <a:solidFill>
                  <a:srgbClr val="000000"/>
                </a:solidFill>
                <a:latin typeface="Calibri"/>
                <a:ea typeface="Calibri"/>
                <a:cs typeface="Calibri"/>
                <a:sym typeface="Calibri"/>
              </a:defRPr>
            </a:lvl1pPr>
            <a:lvl2pPr marL="914400" marR="0" lvl="1" indent="-228600" algn="l">
              <a:lnSpc>
                <a:spcPct val="102000"/>
              </a:lnSpc>
              <a:spcBef>
                <a:spcPts val="1425"/>
              </a:spcBef>
              <a:spcAft>
                <a:spcPts val="0"/>
              </a:spcAft>
              <a:buClr>
                <a:srgbClr val="000000"/>
              </a:buClr>
              <a:buSzPts val="1800"/>
              <a:buFont typeface="Times New Roman"/>
              <a:buNone/>
              <a:defRPr sz="1800" b="0" i="0" u="none" strike="noStrike" cap="none">
                <a:solidFill>
                  <a:srgbClr val="000000"/>
                </a:solidFill>
                <a:latin typeface="Calibri"/>
                <a:ea typeface="Calibri"/>
                <a:cs typeface="Calibri"/>
                <a:sym typeface="Calibri"/>
              </a:defRPr>
            </a:lvl2pPr>
            <a:lvl3pPr marL="1371600" marR="0" lvl="2" indent="-228600" algn="l">
              <a:lnSpc>
                <a:spcPct val="102000"/>
              </a:lnSpc>
              <a:spcBef>
                <a:spcPts val="1138"/>
              </a:spcBef>
              <a:spcAft>
                <a:spcPts val="0"/>
              </a:spcAft>
              <a:buClr>
                <a:srgbClr val="000000"/>
              </a:buClr>
              <a:buSzPts val="1600"/>
              <a:buFont typeface="Times New Roman"/>
              <a:buNone/>
              <a:defRPr sz="1600" b="0" i="0" u="none" strike="noStrike" cap="none">
                <a:solidFill>
                  <a:srgbClr val="000000"/>
                </a:solidFill>
                <a:latin typeface="Calibri"/>
                <a:ea typeface="Calibri"/>
                <a:cs typeface="Calibri"/>
                <a:sym typeface="Calibri"/>
              </a:defRPr>
            </a:lvl3pPr>
            <a:lvl4pPr marL="1828800" marR="0" lvl="3" indent="-228600" algn="l">
              <a:lnSpc>
                <a:spcPct val="102000"/>
              </a:lnSpc>
              <a:spcBef>
                <a:spcPts val="850"/>
              </a:spcBef>
              <a:spcAft>
                <a:spcPts val="0"/>
              </a:spcAft>
              <a:buClr>
                <a:srgbClr val="000000"/>
              </a:buClr>
              <a:buSzPts val="1400"/>
              <a:buFont typeface="Times New Roman"/>
              <a:buNone/>
              <a:defRPr sz="1400" b="0" i="0" u="none" strike="noStrike" cap="none">
                <a:solidFill>
                  <a:srgbClr val="000000"/>
                </a:solidFill>
                <a:latin typeface="Calibri"/>
                <a:ea typeface="Calibri"/>
                <a:cs typeface="Calibri"/>
                <a:sym typeface="Calibri"/>
              </a:defRPr>
            </a:lvl4pPr>
            <a:lvl5pPr marL="2286000" marR="0" lvl="4" indent="-228600" algn="l">
              <a:lnSpc>
                <a:spcPct val="102000"/>
              </a:lnSpc>
              <a:spcBef>
                <a:spcPts val="575"/>
              </a:spcBef>
              <a:spcAft>
                <a:spcPts val="0"/>
              </a:spcAft>
              <a:buClr>
                <a:srgbClr val="000000"/>
              </a:buClr>
              <a:buSzPts val="1400"/>
              <a:buFont typeface="Times New Roman"/>
              <a:buNone/>
              <a:defRPr sz="1400" b="0" i="0" u="none" strike="noStrike" cap="none">
                <a:solidFill>
                  <a:srgbClr val="000000"/>
                </a:solidFill>
                <a:latin typeface="Calibri"/>
                <a:ea typeface="Calibri"/>
                <a:cs typeface="Calibri"/>
                <a:sym typeface="Calibri"/>
              </a:defRPr>
            </a:lvl5pPr>
            <a:lvl6pPr marL="2743200" marR="0" lvl="5" indent="-228600" algn="l">
              <a:lnSpc>
                <a:spcPct val="102000"/>
              </a:lnSpc>
              <a:spcBef>
                <a:spcPts val="288"/>
              </a:spcBef>
              <a:spcAft>
                <a:spcPts val="0"/>
              </a:spcAft>
              <a:buClr>
                <a:srgbClr val="000000"/>
              </a:buClr>
              <a:buSzPts val="1400"/>
              <a:buFont typeface="Times New Roman"/>
              <a:buNone/>
              <a:defRPr sz="1400" b="0" i="0" u="none" strike="noStrike" cap="none">
                <a:solidFill>
                  <a:srgbClr val="000000"/>
                </a:solidFill>
                <a:latin typeface="Calibri"/>
                <a:ea typeface="Calibri"/>
                <a:cs typeface="Calibri"/>
                <a:sym typeface="Calibri"/>
              </a:defRPr>
            </a:lvl6pPr>
            <a:lvl7pPr marL="3200400" marR="0" lvl="6" indent="-228600" algn="l">
              <a:lnSpc>
                <a:spcPct val="102000"/>
              </a:lnSpc>
              <a:spcBef>
                <a:spcPts val="288"/>
              </a:spcBef>
              <a:spcAft>
                <a:spcPts val="0"/>
              </a:spcAft>
              <a:buClr>
                <a:srgbClr val="000000"/>
              </a:buClr>
              <a:buSzPts val="1400"/>
              <a:buFont typeface="Times New Roman"/>
              <a:buNone/>
              <a:defRPr sz="1400" b="0" i="0" u="none" strike="noStrike" cap="none">
                <a:solidFill>
                  <a:srgbClr val="000000"/>
                </a:solidFill>
                <a:latin typeface="Calibri"/>
                <a:ea typeface="Calibri"/>
                <a:cs typeface="Calibri"/>
                <a:sym typeface="Calibri"/>
              </a:defRPr>
            </a:lvl7pPr>
            <a:lvl8pPr marL="3657600" marR="0" lvl="7" indent="-228600" algn="l">
              <a:lnSpc>
                <a:spcPct val="102000"/>
              </a:lnSpc>
              <a:spcBef>
                <a:spcPts val="288"/>
              </a:spcBef>
              <a:spcAft>
                <a:spcPts val="0"/>
              </a:spcAft>
              <a:buClr>
                <a:srgbClr val="000000"/>
              </a:buClr>
              <a:buSzPts val="1400"/>
              <a:buFont typeface="Times New Roman"/>
              <a:buNone/>
              <a:defRPr sz="1400" b="0" i="0" u="none" strike="noStrike" cap="none">
                <a:solidFill>
                  <a:srgbClr val="000000"/>
                </a:solidFill>
                <a:latin typeface="Calibri"/>
                <a:ea typeface="Calibri"/>
                <a:cs typeface="Calibri"/>
                <a:sym typeface="Calibri"/>
              </a:defRPr>
            </a:lvl8pPr>
            <a:lvl9pPr marL="4114800" marR="0" lvl="8" indent="-228600" algn="l">
              <a:lnSpc>
                <a:spcPct val="102000"/>
              </a:lnSpc>
              <a:spcBef>
                <a:spcPts val="288"/>
              </a:spcBef>
              <a:spcAft>
                <a:spcPts val="288"/>
              </a:spcAft>
              <a:buClr>
                <a:srgbClr val="000000"/>
              </a:buClr>
              <a:buSzPts val="1400"/>
              <a:buFont typeface="Times New Roman"/>
              <a:buNone/>
              <a:defRPr sz="1400" b="0" i="0" u="none" strike="noStrike" cap="none">
                <a:solidFill>
                  <a:srgbClr val="000000"/>
                </a:solidFill>
                <a:latin typeface="Calibri"/>
                <a:ea typeface="Calibri"/>
                <a:cs typeface="Calibri"/>
                <a:sym typeface="Calibri"/>
              </a:defRPr>
            </a:lvl9pPr>
          </a:lstStyle>
          <a:p>
            <a:endParaRPr/>
          </a:p>
        </p:txBody>
      </p:sp>
      <p:sp>
        <p:nvSpPr>
          <p:cNvPr id="71" name="Google Shape;71;p33"/>
          <p:cNvSpPr txBox="1">
            <a:spLocks noGrp="1"/>
          </p:cNvSpPr>
          <p:nvPr>
            <p:ph type="dt" idx="10"/>
          </p:nvPr>
        </p:nvSpPr>
        <p:spPr>
          <a:xfrm>
            <a:off x="457200" y="6356350"/>
            <a:ext cx="2130424" cy="361950"/>
          </a:xfrm>
          <a:prstGeom prst="rect">
            <a:avLst/>
          </a:prstGeom>
          <a:noFill/>
          <a:ln>
            <a:noFill/>
          </a:ln>
        </p:spPr>
        <p:txBody>
          <a:bodyPr spcFirstLastPara="1" wrap="square" lIns="91425" tIns="91425" rIns="91425" bIns="91425" anchor="t" anchorCtr="0">
            <a:noAutofit/>
          </a:bodyPr>
          <a:lstStyle>
            <a:lvl1pPr marR="0" lvl="0" algn="l">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R="0" lvl="1"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endParaRPr/>
          </a:p>
        </p:txBody>
      </p:sp>
      <p:sp>
        <p:nvSpPr>
          <p:cNvPr id="72" name="Google Shape;72;p33"/>
          <p:cNvSpPr txBox="1">
            <a:spLocks noGrp="1"/>
          </p:cNvSpPr>
          <p:nvPr>
            <p:ph type="sldNum" idx="12"/>
          </p:nvPr>
        </p:nvSpPr>
        <p:spPr>
          <a:xfrm>
            <a:off x="6553200" y="6356350"/>
            <a:ext cx="2130424" cy="361950"/>
          </a:xfrm>
          <a:prstGeom prst="rect">
            <a:avLst/>
          </a:prstGeom>
          <a:noFill/>
          <a:ln>
            <a:noFill/>
          </a:ln>
        </p:spPr>
        <p:txBody>
          <a:bodyPr spcFirstLastPara="1" wrap="square" lIns="90000" tIns="45000" rIns="90000" bIns="45000" anchor="t" anchorCtr="0">
            <a:noAutofit/>
          </a:bodyPr>
          <a:lstStyle>
            <a:lvl1pPr marL="0" marR="0" lvl="0"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73"/>
        <p:cNvGrpSpPr/>
        <p:nvPr/>
      </p:nvGrpSpPr>
      <p:grpSpPr>
        <a:xfrm>
          <a:off x="0" y="0"/>
          <a:ext cx="0" cy="0"/>
          <a:chOff x="0" y="0"/>
          <a:chExt cx="0" cy="0"/>
        </a:xfrm>
      </p:grpSpPr>
      <p:sp>
        <p:nvSpPr>
          <p:cNvPr id="74" name="Google Shape;74;p34"/>
          <p:cNvSpPr txBox="1">
            <a:spLocks noGrp="1"/>
          </p:cNvSpPr>
          <p:nvPr>
            <p:ph type="title"/>
          </p:nvPr>
        </p:nvSpPr>
        <p:spPr>
          <a:xfrm>
            <a:off x="685800" y="2130425"/>
            <a:ext cx="7769225" cy="1466850"/>
          </a:xfrm>
          <a:prstGeom prst="rect">
            <a:avLst/>
          </a:prstGeom>
          <a:noFill/>
          <a:ln>
            <a:noFill/>
          </a:ln>
        </p:spPr>
        <p:txBody>
          <a:bodyPr spcFirstLastPara="1" wrap="square" lIns="91425" tIns="91425" rIns="91425" bIns="91425" anchor="t" anchorCtr="0">
            <a:noAutofit/>
          </a:bodyPr>
          <a:lstStyle>
            <a:lvl1pPr marR="0" lvl="0"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R="0" lvl="1"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R="0" lvl="2"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R="0" lvl="3"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R="0" lvl="4"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R="0" lvl="5"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R="0" lvl="6"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R="0" lvl="7"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R="0" lvl="8"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75" name="Google Shape;75;p34"/>
          <p:cNvSpPr txBox="1">
            <a:spLocks noGrp="1"/>
          </p:cNvSpPr>
          <p:nvPr>
            <p:ph type="body" idx="1"/>
          </p:nvPr>
        </p:nvSpPr>
        <p:spPr>
          <a:xfrm>
            <a:off x="457200" y="1604962"/>
            <a:ext cx="8226425" cy="4522786"/>
          </a:xfrm>
          <a:prstGeom prst="rect">
            <a:avLst/>
          </a:prstGeom>
          <a:noFill/>
          <a:ln>
            <a:noFill/>
          </a:ln>
        </p:spPr>
        <p:txBody>
          <a:bodyPr spcFirstLastPara="1" wrap="square" lIns="91425" tIns="91425" rIns="91425" bIns="91425" anchor="t" anchorCtr="0">
            <a:noAutofit/>
          </a:bodyPr>
          <a:lstStyle>
            <a:lvl1pPr marL="457200" marR="0" lvl="0" indent="-228600" algn="l">
              <a:lnSpc>
                <a:spcPct val="102000"/>
              </a:lnSpc>
              <a:spcBef>
                <a:spcPts val="0"/>
              </a:spcBef>
              <a:spcAft>
                <a:spcPts val="0"/>
              </a:spcAft>
              <a:buClr>
                <a:srgbClr val="000000"/>
              </a:buClr>
              <a:buSzPts val="3200"/>
              <a:buFont typeface="Calibri"/>
              <a:buNone/>
              <a:defRPr sz="3200" b="0" i="0" u="none" strike="noStrike" cap="none">
                <a:solidFill>
                  <a:srgbClr val="000000"/>
                </a:solidFill>
                <a:latin typeface="Calibri"/>
                <a:ea typeface="Calibri"/>
                <a:cs typeface="Calibri"/>
                <a:sym typeface="Calibri"/>
              </a:defRPr>
            </a:lvl1pPr>
            <a:lvl2pPr marL="914400" marR="0" lvl="1" indent="-228600" algn="l">
              <a:lnSpc>
                <a:spcPct val="102000"/>
              </a:lnSpc>
              <a:spcBef>
                <a:spcPts val="1425"/>
              </a:spcBef>
              <a:spcAft>
                <a:spcPts val="0"/>
              </a:spcAft>
              <a:buClr>
                <a:srgbClr val="000000"/>
              </a:buClr>
              <a:buSzPts val="2400"/>
              <a:buFont typeface="Calibri"/>
              <a:buNone/>
              <a:defRPr sz="2400" b="0" i="0" u="none" strike="noStrike" cap="none">
                <a:solidFill>
                  <a:srgbClr val="000000"/>
                </a:solidFill>
                <a:latin typeface="Calibri"/>
                <a:ea typeface="Calibri"/>
                <a:cs typeface="Calibri"/>
                <a:sym typeface="Calibri"/>
              </a:defRPr>
            </a:lvl2pPr>
            <a:lvl3pPr marL="1371600" marR="0" lvl="2" indent="-228600" algn="l">
              <a:lnSpc>
                <a:spcPct val="102000"/>
              </a:lnSpc>
              <a:spcBef>
                <a:spcPts val="1138"/>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3pPr>
            <a:lvl4pPr marL="1828800" marR="0" lvl="3" indent="-228600" algn="l">
              <a:lnSpc>
                <a:spcPct val="102000"/>
              </a:lnSpc>
              <a:spcBef>
                <a:spcPts val="850"/>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4pPr>
            <a:lvl5pPr marL="2286000" marR="0" lvl="4" indent="-228600" algn="l">
              <a:lnSpc>
                <a:spcPct val="102000"/>
              </a:lnSpc>
              <a:spcBef>
                <a:spcPts val="575"/>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5pPr>
            <a:lvl6pPr marL="2743200" marR="0" lvl="5" indent="-228600" algn="l">
              <a:lnSpc>
                <a:spcPct val="102000"/>
              </a:lnSpc>
              <a:spcBef>
                <a:spcPts val="288"/>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6pPr>
            <a:lvl7pPr marL="3200400" marR="0" lvl="6" indent="-228600" algn="l">
              <a:lnSpc>
                <a:spcPct val="102000"/>
              </a:lnSpc>
              <a:spcBef>
                <a:spcPts val="288"/>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7pPr>
            <a:lvl8pPr marL="3657600" marR="0" lvl="7" indent="-228600" algn="l">
              <a:lnSpc>
                <a:spcPct val="102000"/>
              </a:lnSpc>
              <a:spcBef>
                <a:spcPts val="288"/>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8pPr>
            <a:lvl9pPr marL="4114800" marR="0" lvl="8" indent="-228600" algn="l">
              <a:lnSpc>
                <a:spcPct val="102000"/>
              </a:lnSpc>
              <a:spcBef>
                <a:spcPts val="288"/>
              </a:spcBef>
              <a:spcAft>
                <a:spcPts val="288"/>
              </a:spcAft>
              <a:buClr>
                <a:srgbClr val="000000"/>
              </a:buClr>
              <a:buSzPts val="2000"/>
              <a:buFont typeface="Calibri"/>
              <a:buNone/>
              <a:defRPr sz="2000" b="0" i="0" u="none" strike="noStrike" cap="none">
                <a:solidFill>
                  <a:srgbClr val="000000"/>
                </a:solidFill>
                <a:latin typeface="Calibri"/>
                <a:ea typeface="Calibri"/>
                <a:cs typeface="Calibri"/>
                <a:sym typeface="Calibri"/>
              </a:defRPr>
            </a:lvl9pPr>
          </a:lstStyle>
          <a:p>
            <a:endParaRPr/>
          </a:p>
        </p:txBody>
      </p:sp>
      <p:sp>
        <p:nvSpPr>
          <p:cNvPr id="76" name="Google Shape;76;p34"/>
          <p:cNvSpPr txBox="1">
            <a:spLocks noGrp="1"/>
          </p:cNvSpPr>
          <p:nvPr>
            <p:ph type="dt" idx="10"/>
          </p:nvPr>
        </p:nvSpPr>
        <p:spPr>
          <a:xfrm>
            <a:off x="457200" y="6356350"/>
            <a:ext cx="2130424" cy="361950"/>
          </a:xfrm>
          <a:prstGeom prst="rect">
            <a:avLst/>
          </a:prstGeom>
          <a:noFill/>
          <a:ln>
            <a:noFill/>
          </a:ln>
        </p:spPr>
        <p:txBody>
          <a:bodyPr spcFirstLastPara="1" wrap="square" lIns="91425" tIns="91425" rIns="91425" bIns="91425" anchor="t" anchorCtr="0">
            <a:noAutofit/>
          </a:bodyPr>
          <a:lstStyle>
            <a:lvl1pPr marR="0" lvl="0" algn="l">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R="0" lvl="1"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endParaRPr/>
          </a:p>
        </p:txBody>
      </p:sp>
      <p:sp>
        <p:nvSpPr>
          <p:cNvPr id="77" name="Google Shape;77;p34"/>
          <p:cNvSpPr txBox="1">
            <a:spLocks noGrp="1"/>
          </p:cNvSpPr>
          <p:nvPr>
            <p:ph type="sldNum" idx="12"/>
          </p:nvPr>
        </p:nvSpPr>
        <p:spPr>
          <a:xfrm>
            <a:off x="6553200" y="6356350"/>
            <a:ext cx="2130424" cy="361950"/>
          </a:xfrm>
          <a:prstGeom prst="rect">
            <a:avLst/>
          </a:prstGeom>
          <a:noFill/>
          <a:ln>
            <a:noFill/>
          </a:ln>
        </p:spPr>
        <p:txBody>
          <a:bodyPr spcFirstLastPara="1" wrap="square" lIns="90000" tIns="45000" rIns="90000" bIns="45000" anchor="t" anchorCtr="0">
            <a:noAutofit/>
          </a:bodyPr>
          <a:lstStyle>
            <a:lvl1pPr marL="0" marR="0" lvl="0"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84"/>
        <p:cNvGrpSpPr/>
        <p:nvPr/>
      </p:nvGrpSpPr>
      <p:grpSpPr>
        <a:xfrm>
          <a:off x="0" y="0"/>
          <a:ext cx="0" cy="0"/>
          <a:chOff x="0" y="0"/>
          <a:chExt cx="0" cy="0"/>
        </a:xfrm>
      </p:grpSpPr>
      <p:sp>
        <p:nvSpPr>
          <p:cNvPr id="85" name="Google Shape;85;p22"/>
          <p:cNvSpPr txBox="1">
            <a:spLocks noGrp="1"/>
          </p:cNvSpPr>
          <p:nvPr>
            <p:ph type="title"/>
          </p:nvPr>
        </p:nvSpPr>
        <p:spPr>
          <a:xfrm>
            <a:off x="457200" y="274637"/>
            <a:ext cx="8226425" cy="1139825"/>
          </a:xfrm>
          <a:prstGeom prst="rect">
            <a:avLst/>
          </a:prstGeom>
          <a:noFill/>
          <a:ln>
            <a:noFill/>
          </a:ln>
        </p:spPr>
        <p:txBody>
          <a:bodyPr spcFirstLastPara="1" wrap="square" lIns="91425" tIns="91425" rIns="91425" bIns="91425" anchor="t" anchorCtr="0">
            <a:noAutofit/>
          </a:bodyPr>
          <a:lstStyle>
            <a:lvl1pPr marR="0" lvl="0"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R="0" lvl="1"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R="0" lvl="2"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R="0" lvl="3"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R="0" lvl="4"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R="0" lvl="5"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R="0" lvl="6"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R="0" lvl="7"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R="0" lvl="8"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86" name="Google Shape;86;p22"/>
          <p:cNvSpPr txBox="1">
            <a:spLocks noGrp="1"/>
          </p:cNvSpPr>
          <p:nvPr>
            <p:ph type="body" idx="1"/>
          </p:nvPr>
        </p:nvSpPr>
        <p:spPr>
          <a:xfrm>
            <a:off x="457200" y="1600200"/>
            <a:ext cx="8226425" cy="4522786"/>
          </a:xfrm>
          <a:prstGeom prst="rect">
            <a:avLst/>
          </a:prstGeom>
          <a:noFill/>
          <a:ln>
            <a:noFill/>
          </a:ln>
        </p:spPr>
        <p:txBody>
          <a:bodyPr spcFirstLastPara="1" wrap="square" lIns="91425" tIns="91425" rIns="91425" bIns="91425" anchor="t" anchorCtr="0">
            <a:noAutofit/>
          </a:bodyPr>
          <a:lstStyle>
            <a:lvl1pPr marL="457200" marR="0" lvl="0" indent="-228600" algn="l">
              <a:lnSpc>
                <a:spcPct val="102000"/>
              </a:lnSpc>
              <a:spcBef>
                <a:spcPts val="0"/>
              </a:spcBef>
              <a:spcAft>
                <a:spcPts val="0"/>
              </a:spcAft>
              <a:buClr>
                <a:srgbClr val="000000"/>
              </a:buClr>
              <a:buSzPts val="3200"/>
              <a:buFont typeface="Calibri"/>
              <a:buNone/>
              <a:defRPr sz="3200" b="0" i="0" u="none" strike="noStrike" cap="none">
                <a:solidFill>
                  <a:srgbClr val="000000"/>
                </a:solidFill>
                <a:latin typeface="Calibri"/>
                <a:ea typeface="Calibri"/>
                <a:cs typeface="Calibri"/>
                <a:sym typeface="Calibri"/>
              </a:defRPr>
            </a:lvl1pPr>
            <a:lvl2pPr marL="914400" marR="0" lvl="1" indent="-228600" algn="l">
              <a:lnSpc>
                <a:spcPct val="102000"/>
              </a:lnSpc>
              <a:spcBef>
                <a:spcPts val="1425"/>
              </a:spcBef>
              <a:spcAft>
                <a:spcPts val="0"/>
              </a:spcAft>
              <a:buClr>
                <a:srgbClr val="000000"/>
              </a:buClr>
              <a:buSzPts val="2400"/>
              <a:buFont typeface="Calibri"/>
              <a:buNone/>
              <a:defRPr sz="2400" b="0" i="0" u="none" strike="noStrike" cap="none">
                <a:solidFill>
                  <a:srgbClr val="000000"/>
                </a:solidFill>
                <a:latin typeface="Calibri"/>
                <a:ea typeface="Calibri"/>
                <a:cs typeface="Calibri"/>
                <a:sym typeface="Calibri"/>
              </a:defRPr>
            </a:lvl2pPr>
            <a:lvl3pPr marL="1371600" marR="0" lvl="2" indent="-228600" algn="l">
              <a:lnSpc>
                <a:spcPct val="102000"/>
              </a:lnSpc>
              <a:spcBef>
                <a:spcPts val="1138"/>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3pPr>
            <a:lvl4pPr marL="1828800" marR="0" lvl="3" indent="-228600" algn="l">
              <a:lnSpc>
                <a:spcPct val="102000"/>
              </a:lnSpc>
              <a:spcBef>
                <a:spcPts val="850"/>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4pPr>
            <a:lvl5pPr marL="2286000" marR="0" lvl="4" indent="-228600" algn="l">
              <a:lnSpc>
                <a:spcPct val="102000"/>
              </a:lnSpc>
              <a:spcBef>
                <a:spcPts val="575"/>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5pPr>
            <a:lvl6pPr marL="2743200" marR="0" lvl="5" indent="-228600" algn="l">
              <a:lnSpc>
                <a:spcPct val="102000"/>
              </a:lnSpc>
              <a:spcBef>
                <a:spcPts val="288"/>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6pPr>
            <a:lvl7pPr marL="3200400" marR="0" lvl="6" indent="-228600" algn="l">
              <a:lnSpc>
                <a:spcPct val="102000"/>
              </a:lnSpc>
              <a:spcBef>
                <a:spcPts val="288"/>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7pPr>
            <a:lvl8pPr marL="3657600" marR="0" lvl="7" indent="-228600" algn="l">
              <a:lnSpc>
                <a:spcPct val="102000"/>
              </a:lnSpc>
              <a:spcBef>
                <a:spcPts val="288"/>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8pPr>
            <a:lvl9pPr marL="4114800" marR="0" lvl="8" indent="-228600" algn="l">
              <a:lnSpc>
                <a:spcPct val="102000"/>
              </a:lnSpc>
              <a:spcBef>
                <a:spcPts val="288"/>
              </a:spcBef>
              <a:spcAft>
                <a:spcPts val="288"/>
              </a:spcAft>
              <a:buClr>
                <a:srgbClr val="000000"/>
              </a:buClr>
              <a:buSzPts val="2000"/>
              <a:buFont typeface="Calibri"/>
              <a:buNone/>
              <a:defRPr sz="2000" b="0" i="0" u="none" strike="noStrike" cap="none">
                <a:solidFill>
                  <a:srgbClr val="000000"/>
                </a:solidFill>
                <a:latin typeface="Calibri"/>
                <a:ea typeface="Calibri"/>
                <a:cs typeface="Calibri"/>
                <a:sym typeface="Calibri"/>
              </a:defRPr>
            </a:lvl9pPr>
          </a:lstStyle>
          <a:p>
            <a:endParaRPr/>
          </a:p>
        </p:txBody>
      </p:sp>
      <p:sp>
        <p:nvSpPr>
          <p:cNvPr id="87" name="Google Shape;87;p22"/>
          <p:cNvSpPr txBox="1">
            <a:spLocks noGrp="1"/>
          </p:cNvSpPr>
          <p:nvPr>
            <p:ph type="dt" idx="10"/>
          </p:nvPr>
        </p:nvSpPr>
        <p:spPr>
          <a:xfrm>
            <a:off x="457200" y="6356350"/>
            <a:ext cx="2130424" cy="363536"/>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1pPr>
            <a:lvl2pPr marR="0" lvl="1"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endParaRPr/>
          </a:p>
        </p:txBody>
      </p:sp>
      <p:sp>
        <p:nvSpPr>
          <p:cNvPr id="88" name="Google Shape;88;p22"/>
          <p:cNvSpPr txBox="1">
            <a:spLocks noGrp="1"/>
          </p:cNvSpPr>
          <p:nvPr>
            <p:ph type="sldNum" idx="12"/>
          </p:nvPr>
        </p:nvSpPr>
        <p:spPr>
          <a:xfrm>
            <a:off x="6553200" y="6356350"/>
            <a:ext cx="2130424" cy="368299"/>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el en verticale tekst" type="vertTx">
  <p:cSld name="VERTICAL_TEXT">
    <p:spTree>
      <p:nvGrpSpPr>
        <p:cNvPr id="1" name="Shape 89"/>
        <p:cNvGrpSpPr/>
        <p:nvPr/>
      </p:nvGrpSpPr>
      <p:grpSpPr>
        <a:xfrm>
          <a:off x="0" y="0"/>
          <a:ext cx="0" cy="0"/>
          <a:chOff x="0" y="0"/>
          <a:chExt cx="0" cy="0"/>
        </a:xfrm>
      </p:grpSpPr>
      <p:sp>
        <p:nvSpPr>
          <p:cNvPr id="90" name="Google Shape;90;p23"/>
          <p:cNvSpPr txBox="1">
            <a:spLocks noGrp="1"/>
          </p:cNvSpPr>
          <p:nvPr>
            <p:ph type="title"/>
          </p:nvPr>
        </p:nvSpPr>
        <p:spPr>
          <a:xfrm>
            <a:off x="457200" y="274637"/>
            <a:ext cx="8226425" cy="1139825"/>
          </a:xfrm>
          <a:prstGeom prst="rect">
            <a:avLst/>
          </a:prstGeom>
          <a:noFill/>
          <a:ln>
            <a:noFill/>
          </a:ln>
        </p:spPr>
        <p:txBody>
          <a:bodyPr spcFirstLastPara="1" wrap="square" lIns="91425" tIns="91425" rIns="91425" bIns="91425" anchor="t" anchorCtr="0">
            <a:noAutofit/>
          </a:bodyPr>
          <a:lstStyle>
            <a:lvl1pPr marR="0" lvl="0"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R="0" lvl="1"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R="0" lvl="2"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R="0" lvl="3"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R="0" lvl="4"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R="0" lvl="5"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R="0" lvl="6"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R="0" lvl="7"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R="0" lvl="8"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91" name="Google Shape;91;p23"/>
          <p:cNvSpPr txBox="1">
            <a:spLocks noGrp="1"/>
          </p:cNvSpPr>
          <p:nvPr>
            <p:ph type="body" idx="1"/>
          </p:nvPr>
        </p:nvSpPr>
        <p:spPr>
          <a:xfrm rot="5400000">
            <a:off x="2309018" y="-251619"/>
            <a:ext cx="4522786" cy="8226425"/>
          </a:xfrm>
          <a:prstGeom prst="rect">
            <a:avLst/>
          </a:prstGeom>
          <a:noFill/>
          <a:ln>
            <a:noFill/>
          </a:ln>
        </p:spPr>
        <p:txBody>
          <a:bodyPr spcFirstLastPara="1" wrap="square" lIns="91425" tIns="91425" rIns="91425" bIns="91425" anchor="t" anchorCtr="0">
            <a:noAutofit/>
          </a:bodyPr>
          <a:lstStyle>
            <a:lvl1pPr marL="457200" marR="0" lvl="0" indent="-228600" algn="l">
              <a:lnSpc>
                <a:spcPct val="102000"/>
              </a:lnSpc>
              <a:spcBef>
                <a:spcPts val="0"/>
              </a:spcBef>
              <a:spcAft>
                <a:spcPts val="0"/>
              </a:spcAft>
              <a:buClr>
                <a:srgbClr val="000000"/>
              </a:buClr>
              <a:buSzPts val="3200"/>
              <a:buFont typeface="Calibri"/>
              <a:buNone/>
              <a:defRPr sz="3200" b="0" i="0" u="none" strike="noStrike" cap="none">
                <a:solidFill>
                  <a:srgbClr val="000000"/>
                </a:solidFill>
                <a:latin typeface="Calibri"/>
                <a:ea typeface="Calibri"/>
                <a:cs typeface="Calibri"/>
                <a:sym typeface="Calibri"/>
              </a:defRPr>
            </a:lvl1pPr>
            <a:lvl2pPr marL="914400" marR="0" lvl="1" indent="-228600" algn="l">
              <a:lnSpc>
                <a:spcPct val="102000"/>
              </a:lnSpc>
              <a:spcBef>
                <a:spcPts val="1425"/>
              </a:spcBef>
              <a:spcAft>
                <a:spcPts val="0"/>
              </a:spcAft>
              <a:buClr>
                <a:srgbClr val="000000"/>
              </a:buClr>
              <a:buSzPts val="2400"/>
              <a:buFont typeface="Calibri"/>
              <a:buNone/>
              <a:defRPr sz="2400" b="0" i="0" u="none" strike="noStrike" cap="none">
                <a:solidFill>
                  <a:srgbClr val="000000"/>
                </a:solidFill>
                <a:latin typeface="Calibri"/>
                <a:ea typeface="Calibri"/>
                <a:cs typeface="Calibri"/>
                <a:sym typeface="Calibri"/>
              </a:defRPr>
            </a:lvl2pPr>
            <a:lvl3pPr marL="1371600" marR="0" lvl="2" indent="-228600" algn="l">
              <a:lnSpc>
                <a:spcPct val="102000"/>
              </a:lnSpc>
              <a:spcBef>
                <a:spcPts val="1138"/>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3pPr>
            <a:lvl4pPr marL="1828800" marR="0" lvl="3" indent="-228600" algn="l">
              <a:lnSpc>
                <a:spcPct val="102000"/>
              </a:lnSpc>
              <a:spcBef>
                <a:spcPts val="850"/>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4pPr>
            <a:lvl5pPr marL="2286000" marR="0" lvl="4" indent="-228600" algn="l">
              <a:lnSpc>
                <a:spcPct val="102000"/>
              </a:lnSpc>
              <a:spcBef>
                <a:spcPts val="575"/>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5pPr>
            <a:lvl6pPr marL="2743200" marR="0" lvl="5" indent="-228600" algn="l">
              <a:lnSpc>
                <a:spcPct val="102000"/>
              </a:lnSpc>
              <a:spcBef>
                <a:spcPts val="288"/>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6pPr>
            <a:lvl7pPr marL="3200400" marR="0" lvl="6" indent="-228600" algn="l">
              <a:lnSpc>
                <a:spcPct val="102000"/>
              </a:lnSpc>
              <a:spcBef>
                <a:spcPts val="288"/>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7pPr>
            <a:lvl8pPr marL="3657600" marR="0" lvl="7" indent="-228600" algn="l">
              <a:lnSpc>
                <a:spcPct val="102000"/>
              </a:lnSpc>
              <a:spcBef>
                <a:spcPts val="288"/>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8pPr>
            <a:lvl9pPr marL="4114800" marR="0" lvl="8" indent="-228600" algn="l">
              <a:lnSpc>
                <a:spcPct val="102000"/>
              </a:lnSpc>
              <a:spcBef>
                <a:spcPts val="288"/>
              </a:spcBef>
              <a:spcAft>
                <a:spcPts val="288"/>
              </a:spcAft>
              <a:buClr>
                <a:srgbClr val="000000"/>
              </a:buClr>
              <a:buSzPts val="2000"/>
              <a:buFont typeface="Calibri"/>
              <a:buNone/>
              <a:defRPr sz="2000" b="0" i="0" u="none" strike="noStrike" cap="none">
                <a:solidFill>
                  <a:srgbClr val="000000"/>
                </a:solidFill>
                <a:latin typeface="Calibri"/>
                <a:ea typeface="Calibri"/>
                <a:cs typeface="Calibri"/>
                <a:sym typeface="Calibri"/>
              </a:defRPr>
            </a:lvl9pPr>
          </a:lstStyle>
          <a:p>
            <a:endParaRPr/>
          </a:p>
        </p:txBody>
      </p:sp>
      <p:sp>
        <p:nvSpPr>
          <p:cNvPr id="92" name="Google Shape;92;p23"/>
          <p:cNvSpPr txBox="1">
            <a:spLocks noGrp="1"/>
          </p:cNvSpPr>
          <p:nvPr>
            <p:ph type="dt" idx="10"/>
          </p:nvPr>
        </p:nvSpPr>
        <p:spPr>
          <a:xfrm>
            <a:off x="457200" y="6356350"/>
            <a:ext cx="2130424" cy="363536"/>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1pPr>
            <a:lvl2pPr marR="0" lvl="1"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endParaRPr/>
          </a:p>
        </p:txBody>
      </p:sp>
      <p:sp>
        <p:nvSpPr>
          <p:cNvPr id="93" name="Google Shape;93;p23"/>
          <p:cNvSpPr txBox="1">
            <a:spLocks noGrp="1"/>
          </p:cNvSpPr>
          <p:nvPr>
            <p:ph type="sldNum" idx="12"/>
          </p:nvPr>
        </p:nvSpPr>
        <p:spPr>
          <a:xfrm>
            <a:off x="6553200" y="6356350"/>
            <a:ext cx="2130424" cy="368299"/>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94"/>
        <p:cNvGrpSpPr/>
        <p:nvPr/>
      </p:nvGrpSpPr>
      <p:grpSpPr>
        <a:xfrm>
          <a:off x="0" y="0"/>
          <a:ext cx="0" cy="0"/>
          <a:chOff x="0" y="0"/>
          <a:chExt cx="0" cy="0"/>
        </a:xfrm>
      </p:grpSpPr>
      <p:sp>
        <p:nvSpPr>
          <p:cNvPr id="95" name="Google Shape;95;p35"/>
          <p:cNvSpPr txBox="1">
            <a:spLocks noGrp="1"/>
          </p:cNvSpPr>
          <p:nvPr>
            <p:ph type="title"/>
          </p:nvPr>
        </p:nvSpPr>
        <p:spPr>
          <a:xfrm>
            <a:off x="1792288" y="4800600"/>
            <a:ext cx="5486399" cy="566737"/>
          </a:xfrm>
          <a:prstGeom prst="rect">
            <a:avLst/>
          </a:prstGeom>
          <a:noFill/>
          <a:ln>
            <a:noFill/>
          </a:ln>
        </p:spPr>
        <p:txBody>
          <a:bodyPr spcFirstLastPara="1" wrap="square" lIns="91425" tIns="91425" rIns="91425" bIns="91425" anchor="b" anchorCtr="0">
            <a:noAutofit/>
          </a:bodyPr>
          <a:lstStyle>
            <a:lvl1pPr marR="0" lvl="0" algn="l">
              <a:lnSpc>
                <a:spcPct val="102000"/>
              </a:lnSpc>
              <a:spcBef>
                <a:spcPts val="0"/>
              </a:spcBef>
              <a:spcAft>
                <a:spcPts val="0"/>
              </a:spcAft>
              <a:buClr>
                <a:srgbClr val="000000"/>
              </a:buClr>
              <a:buSzPts val="2000"/>
              <a:buFont typeface="Calibri"/>
              <a:buNone/>
              <a:defRPr sz="2000" b="1" i="0" u="none" strike="noStrike" cap="none">
                <a:solidFill>
                  <a:srgbClr val="000000"/>
                </a:solidFill>
                <a:latin typeface="Calibri"/>
                <a:ea typeface="Calibri"/>
                <a:cs typeface="Calibri"/>
                <a:sym typeface="Calibri"/>
              </a:defRPr>
            </a:lvl1pPr>
            <a:lvl2pPr marR="0" lvl="1"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R="0" lvl="2"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R="0" lvl="3"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R="0" lvl="4"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R="0" lvl="5"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R="0" lvl="6"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R="0" lvl="7"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R="0" lvl="8"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96" name="Google Shape;96;p35"/>
          <p:cNvSpPr>
            <a:spLocks noGrp="1"/>
          </p:cNvSpPr>
          <p:nvPr>
            <p:ph type="pic" idx="2"/>
          </p:nvPr>
        </p:nvSpPr>
        <p:spPr>
          <a:xfrm>
            <a:off x="1792288" y="612775"/>
            <a:ext cx="5486399" cy="4114800"/>
          </a:xfrm>
          <a:prstGeom prst="rect">
            <a:avLst/>
          </a:prstGeom>
          <a:noFill/>
          <a:ln>
            <a:noFill/>
          </a:ln>
        </p:spPr>
      </p:sp>
      <p:sp>
        <p:nvSpPr>
          <p:cNvPr id="97" name="Google Shape;97;p35"/>
          <p:cNvSpPr txBox="1">
            <a:spLocks noGrp="1"/>
          </p:cNvSpPr>
          <p:nvPr>
            <p:ph type="body" idx="1"/>
          </p:nvPr>
        </p:nvSpPr>
        <p:spPr>
          <a:xfrm>
            <a:off x="1792288" y="5367337"/>
            <a:ext cx="5486399" cy="804861"/>
          </a:xfrm>
          <a:prstGeom prst="rect">
            <a:avLst/>
          </a:prstGeom>
          <a:noFill/>
          <a:ln>
            <a:noFill/>
          </a:ln>
        </p:spPr>
        <p:txBody>
          <a:bodyPr spcFirstLastPara="1" wrap="square" lIns="91425" tIns="91425" rIns="91425" bIns="91425" anchor="t" anchorCtr="0">
            <a:noAutofit/>
          </a:bodyPr>
          <a:lstStyle>
            <a:lvl1pPr marL="457200" marR="0" lvl="0" indent="-228600" algn="l">
              <a:lnSpc>
                <a:spcPct val="102000"/>
              </a:lnSpc>
              <a:spcBef>
                <a:spcPts val="0"/>
              </a:spcBef>
              <a:spcAft>
                <a:spcPts val="0"/>
              </a:spcAft>
              <a:buClr>
                <a:srgbClr val="000000"/>
              </a:buClr>
              <a:buSzPts val="1400"/>
              <a:buFont typeface="Times New Roman"/>
              <a:buNone/>
              <a:defRPr sz="1400" b="0" i="0" u="none" strike="noStrike" cap="none">
                <a:solidFill>
                  <a:srgbClr val="000000"/>
                </a:solidFill>
                <a:latin typeface="Calibri"/>
                <a:ea typeface="Calibri"/>
                <a:cs typeface="Calibri"/>
                <a:sym typeface="Calibri"/>
              </a:defRPr>
            </a:lvl1pPr>
            <a:lvl2pPr marL="914400" marR="0" lvl="1" indent="-228600" algn="l">
              <a:lnSpc>
                <a:spcPct val="102000"/>
              </a:lnSpc>
              <a:spcBef>
                <a:spcPts val="1425"/>
              </a:spcBef>
              <a:spcAft>
                <a:spcPts val="0"/>
              </a:spcAft>
              <a:buClr>
                <a:srgbClr val="000000"/>
              </a:buClr>
              <a:buSzPts val="1200"/>
              <a:buFont typeface="Times New Roman"/>
              <a:buNone/>
              <a:defRPr sz="1200" b="0" i="0" u="none" strike="noStrike" cap="none">
                <a:solidFill>
                  <a:srgbClr val="000000"/>
                </a:solidFill>
                <a:latin typeface="Calibri"/>
                <a:ea typeface="Calibri"/>
                <a:cs typeface="Calibri"/>
                <a:sym typeface="Calibri"/>
              </a:defRPr>
            </a:lvl2pPr>
            <a:lvl3pPr marL="1371600" marR="0" lvl="2" indent="-228600" algn="l">
              <a:lnSpc>
                <a:spcPct val="102000"/>
              </a:lnSpc>
              <a:spcBef>
                <a:spcPts val="1138"/>
              </a:spcBef>
              <a:spcAft>
                <a:spcPts val="0"/>
              </a:spcAft>
              <a:buClr>
                <a:srgbClr val="000000"/>
              </a:buClr>
              <a:buSzPts val="1000"/>
              <a:buFont typeface="Times New Roman"/>
              <a:buNone/>
              <a:defRPr sz="1000" b="0" i="0" u="none" strike="noStrike" cap="none">
                <a:solidFill>
                  <a:srgbClr val="000000"/>
                </a:solidFill>
                <a:latin typeface="Calibri"/>
                <a:ea typeface="Calibri"/>
                <a:cs typeface="Calibri"/>
                <a:sym typeface="Calibri"/>
              </a:defRPr>
            </a:lvl3pPr>
            <a:lvl4pPr marL="1828800" marR="0" lvl="3" indent="-228600" algn="l">
              <a:lnSpc>
                <a:spcPct val="102000"/>
              </a:lnSpc>
              <a:spcBef>
                <a:spcPts val="850"/>
              </a:spcBef>
              <a:spcAft>
                <a:spcPts val="0"/>
              </a:spcAft>
              <a:buClr>
                <a:srgbClr val="000000"/>
              </a:buClr>
              <a:buSzPts val="900"/>
              <a:buFont typeface="Times New Roman"/>
              <a:buNone/>
              <a:defRPr sz="900" b="0" i="0" u="none" strike="noStrike" cap="none">
                <a:solidFill>
                  <a:srgbClr val="000000"/>
                </a:solidFill>
                <a:latin typeface="Calibri"/>
                <a:ea typeface="Calibri"/>
                <a:cs typeface="Calibri"/>
                <a:sym typeface="Calibri"/>
              </a:defRPr>
            </a:lvl4pPr>
            <a:lvl5pPr marL="2286000" marR="0" lvl="4" indent="-228600" algn="l">
              <a:lnSpc>
                <a:spcPct val="102000"/>
              </a:lnSpc>
              <a:spcBef>
                <a:spcPts val="575"/>
              </a:spcBef>
              <a:spcAft>
                <a:spcPts val="0"/>
              </a:spcAft>
              <a:buClr>
                <a:srgbClr val="000000"/>
              </a:buClr>
              <a:buSzPts val="900"/>
              <a:buFont typeface="Times New Roman"/>
              <a:buNone/>
              <a:defRPr sz="900" b="0" i="0" u="none" strike="noStrike" cap="none">
                <a:solidFill>
                  <a:srgbClr val="000000"/>
                </a:solidFill>
                <a:latin typeface="Calibri"/>
                <a:ea typeface="Calibri"/>
                <a:cs typeface="Calibri"/>
                <a:sym typeface="Calibri"/>
              </a:defRPr>
            </a:lvl5pPr>
            <a:lvl6pPr marL="2743200" marR="0" lvl="5" indent="-228600" algn="l">
              <a:lnSpc>
                <a:spcPct val="102000"/>
              </a:lnSpc>
              <a:spcBef>
                <a:spcPts val="288"/>
              </a:spcBef>
              <a:spcAft>
                <a:spcPts val="0"/>
              </a:spcAft>
              <a:buClr>
                <a:srgbClr val="000000"/>
              </a:buClr>
              <a:buSzPts val="900"/>
              <a:buFont typeface="Times New Roman"/>
              <a:buNone/>
              <a:defRPr sz="900" b="0" i="0" u="none" strike="noStrike" cap="none">
                <a:solidFill>
                  <a:srgbClr val="000000"/>
                </a:solidFill>
                <a:latin typeface="Calibri"/>
                <a:ea typeface="Calibri"/>
                <a:cs typeface="Calibri"/>
                <a:sym typeface="Calibri"/>
              </a:defRPr>
            </a:lvl6pPr>
            <a:lvl7pPr marL="3200400" marR="0" lvl="6" indent="-228600" algn="l">
              <a:lnSpc>
                <a:spcPct val="102000"/>
              </a:lnSpc>
              <a:spcBef>
                <a:spcPts val="288"/>
              </a:spcBef>
              <a:spcAft>
                <a:spcPts val="0"/>
              </a:spcAft>
              <a:buClr>
                <a:srgbClr val="000000"/>
              </a:buClr>
              <a:buSzPts val="900"/>
              <a:buFont typeface="Times New Roman"/>
              <a:buNone/>
              <a:defRPr sz="900" b="0" i="0" u="none" strike="noStrike" cap="none">
                <a:solidFill>
                  <a:srgbClr val="000000"/>
                </a:solidFill>
                <a:latin typeface="Calibri"/>
                <a:ea typeface="Calibri"/>
                <a:cs typeface="Calibri"/>
                <a:sym typeface="Calibri"/>
              </a:defRPr>
            </a:lvl7pPr>
            <a:lvl8pPr marL="3657600" marR="0" lvl="7" indent="-228600" algn="l">
              <a:lnSpc>
                <a:spcPct val="102000"/>
              </a:lnSpc>
              <a:spcBef>
                <a:spcPts val="288"/>
              </a:spcBef>
              <a:spcAft>
                <a:spcPts val="0"/>
              </a:spcAft>
              <a:buClr>
                <a:srgbClr val="000000"/>
              </a:buClr>
              <a:buSzPts val="900"/>
              <a:buFont typeface="Times New Roman"/>
              <a:buNone/>
              <a:defRPr sz="900" b="0" i="0" u="none" strike="noStrike" cap="none">
                <a:solidFill>
                  <a:srgbClr val="000000"/>
                </a:solidFill>
                <a:latin typeface="Calibri"/>
                <a:ea typeface="Calibri"/>
                <a:cs typeface="Calibri"/>
                <a:sym typeface="Calibri"/>
              </a:defRPr>
            </a:lvl8pPr>
            <a:lvl9pPr marL="4114800" marR="0" lvl="8" indent="-228600" algn="l">
              <a:lnSpc>
                <a:spcPct val="102000"/>
              </a:lnSpc>
              <a:spcBef>
                <a:spcPts val="288"/>
              </a:spcBef>
              <a:spcAft>
                <a:spcPts val="288"/>
              </a:spcAft>
              <a:buClr>
                <a:srgbClr val="000000"/>
              </a:buClr>
              <a:buSzPts val="900"/>
              <a:buFont typeface="Times New Roman"/>
              <a:buNone/>
              <a:defRPr sz="900" b="0" i="0" u="none" strike="noStrike" cap="none">
                <a:solidFill>
                  <a:srgbClr val="000000"/>
                </a:solidFill>
                <a:latin typeface="Calibri"/>
                <a:ea typeface="Calibri"/>
                <a:cs typeface="Calibri"/>
                <a:sym typeface="Calibri"/>
              </a:defRPr>
            </a:lvl9pPr>
          </a:lstStyle>
          <a:p>
            <a:endParaRPr/>
          </a:p>
        </p:txBody>
      </p:sp>
      <p:sp>
        <p:nvSpPr>
          <p:cNvPr id="98" name="Google Shape;98;p35"/>
          <p:cNvSpPr txBox="1">
            <a:spLocks noGrp="1"/>
          </p:cNvSpPr>
          <p:nvPr>
            <p:ph type="dt" idx="10"/>
          </p:nvPr>
        </p:nvSpPr>
        <p:spPr>
          <a:xfrm>
            <a:off x="457200" y="6356350"/>
            <a:ext cx="2130424" cy="363536"/>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1pPr>
            <a:lvl2pPr marR="0" lvl="1"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endParaRPr/>
          </a:p>
        </p:txBody>
      </p:sp>
      <p:sp>
        <p:nvSpPr>
          <p:cNvPr id="99" name="Google Shape;99;p35"/>
          <p:cNvSpPr txBox="1">
            <a:spLocks noGrp="1"/>
          </p:cNvSpPr>
          <p:nvPr>
            <p:ph type="sldNum" idx="12"/>
          </p:nvPr>
        </p:nvSpPr>
        <p:spPr>
          <a:xfrm>
            <a:off x="6553200" y="6356350"/>
            <a:ext cx="2130424" cy="368299"/>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nhoud met bijschrift" type="objTx">
  <p:cSld name="OBJECT_WITH_CAPTION_TEXT">
    <p:spTree>
      <p:nvGrpSpPr>
        <p:cNvPr id="1" name="Shape 100"/>
        <p:cNvGrpSpPr/>
        <p:nvPr/>
      </p:nvGrpSpPr>
      <p:grpSpPr>
        <a:xfrm>
          <a:off x="0" y="0"/>
          <a:ext cx="0" cy="0"/>
          <a:chOff x="0" y="0"/>
          <a:chExt cx="0" cy="0"/>
        </a:xfrm>
      </p:grpSpPr>
      <p:sp>
        <p:nvSpPr>
          <p:cNvPr id="101" name="Google Shape;101;p36"/>
          <p:cNvSpPr txBox="1">
            <a:spLocks noGrp="1"/>
          </p:cNvSpPr>
          <p:nvPr>
            <p:ph type="title"/>
          </p:nvPr>
        </p:nvSpPr>
        <p:spPr>
          <a:xfrm>
            <a:off x="457200" y="273050"/>
            <a:ext cx="3008313" cy="1162049"/>
          </a:xfrm>
          <a:prstGeom prst="rect">
            <a:avLst/>
          </a:prstGeom>
          <a:noFill/>
          <a:ln>
            <a:noFill/>
          </a:ln>
        </p:spPr>
        <p:txBody>
          <a:bodyPr spcFirstLastPara="1" wrap="square" lIns="91425" tIns="91425" rIns="91425" bIns="91425" anchor="b" anchorCtr="0">
            <a:noAutofit/>
          </a:bodyPr>
          <a:lstStyle>
            <a:lvl1pPr marR="0" lvl="0" algn="l">
              <a:lnSpc>
                <a:spcPct val="102000"/>
              </a:lnSpc>
              <a:spcBef>
                <a:spcPts val="0"/>
              </a:spcBef>
              <a:spcAft>
                <a:spcPts val="0"/>
              </a:spcAft>
              <a:buClr>
                <a:srgbClr val="000000"/>
              </a:buClr>
              <a:buSzPts val="2000"/>
              <a:buFont typeface="Calibri"/>
              <a:buNone/>
              <a:defRPr sz="2000" b="1" i="0" u="none" strike="noStrike" cap="none">
                <a:solidFill>
                  <a:srgbClr val="000000"/>
                </a:solidFill>
                <a:latin typeface="Calibri"/>
                <a:ea typeface="Calibri"/>
                <a:cs typeface="Calibri"/>
                <a:sym typeface="Calibri"/>
              </a:defRPr>
            </a:lvl1pPr>
            <a:lvl2pPr marR="0" lvl="1"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R="0" lvl="2"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R="0" lvl="3"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R="0" lvl="4"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R="0" lvl="5"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R="0" lvl="6"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R="0" lvl="7"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R="0" lvl="8"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102" name="Google Shape;102;p36"/>
          <p:cNvSpPr txBox="1">
            <a:spLocks noGrp="1"/>
          </p:cNvSpPr>
          <p:nvPr>
            <p:ph type="body" idx="1"/>
          </p:nvPr>
        </p:nvSpPr>
        <p:spPr>
          <a:xfrm>
            <a:off x="3575050" y="273050"/>
            <a:ext cx="5111750" cy="5853112"/>
          </a:xfrm>
          <a:prstGeom prst="rect">
            <a:avLst/>
          </a:prstGeom>
          <a:noFill/>
          <a:ln>
            <a:noFill/>
          </a:ln>
        </p:spPr>
        <p:txBody>
          <a:bodyPr spcFirstLastPara="1" wrap="square" lIns="91425" tIns="91425" rIns="91425" bIns="91425" anchor="t" anchorCtr="0">
            <a:noAutofit/>
          </a:bodyPr>
          <a:lstStyle>
            <a:lvl1pPr marL="457200" marR="0" lvl="0" indent="-228600" algn="l">
              <a:lnSpc>
                <a:spcPct val="102000"/>
              </a:lnSpc>
              <a:spcBef>
                <a:spcPts val="0"/>
              </a:spcBef>
              <a:spcAft>
                <a:spcPts val="0"/>
              </a:spcAft>
              <a:buClr>
                <a:srgbClr val="000000"/>
              </a:buClr>
              <a:buSzPts val="3200"/>
              <a:buFont typeface="Calibri"/>
              <a:buNone/>
              <a:defRPr sz="3200" b="0" i="0" u="none" strike="noStrike" cap="none">
                <a:solidFill>
                  <a:srgbClr val="000000"/>
                </a:solidFill>
                <a:latin typeface="Calibri"/>
                <a:ea typeface="Calibri"/>
                <a:cs typeface="Calibri"/>
                <a:sym typeface="Calibri"/>
              </a:defRPr>
            </a:lvl1pPr>
            <a:lvl2pPr marL="914400" marR="0" lvl="1" indent="-228600" algn="l">
              <a:lnSpc>
                <a:spcPct val="102000"/>
              </a:lnSpc>
              <a:spcBef>
                <a:spcPts val="1425"/>
              </a:spcBef>
              <a:spcAft>
                <a:spcPts val="0"/>
              </a:spcAft>
              <a:buClr>
                <a:srgbClr val="000000"/>
              </a:buClr>
              <a:buSzPts val="2800"/>
              <a:buFont typeface="Calibri"/>
              <a:buNone/>
              <a:defRPr sz="2800" b="0" i="0" u="none" strike="noStrike" cap="none">
                <a:solidFill>
                  <a:srgbClr val="000000"/>
                </a:solidFill>
                <a:latin typeface="Calibri"/>
                <a:ea typeface="Calibri"/>
                <a:cs typeface="Calibri"/>
                <a:sym typeface="Calibri"/>
              </a:defRPr>
            </a:lvl2pPr>
            <a:lvl3pPr marL="1371600" marR="0" lvl="2" indent="-228600" algn="l">
              <a:lnSpc>
                <a:spcPct val="102000"/>
              </a:lnSpc>
              <a:spcBef>
                <a:spcPts val="1138"/>
              </a:spcBef>
              <a:spcAft>
                <a:spcPts val="0"/>
              </a:spcAft>
              <a:buClr>
                <a:srgbClr val="000000"/>
              </a:buClr>
              <a:buSzPts val="2400"/>
              <a:buFont typeface="Calibri"/>
              <a:buNone/>
              <a:defRPr sz="2400" b="0" i="0" u="none" strike="noStrike" cap="none">
                <a:solidFill>
                  <a:srgbClr val="000000"/>
                </a:solidFill>
                <a:latin typeface="Calibri"/>
                <a:ea typeface="Calibri"/>
                <a:cs typeface="Calibri"/>
                <a:sym typeface="Calibri"/>
              </a:defRPr>
            </a:lvl3pPr>
            <a:lvl4pPr marL="1828800" marR="0" lvl="3" indent="-228600" algn="l">
              <a:lnSpc>
                <a:spcPct val="102000"/>
              </a:lnSpc>
              <a:spcBef>
                <a:spcPts val="850"/>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4pPr>
            <a:lvl5pPr marL="2286000" marR="0" lvl="4" indent="-228600" algn="l">
              <a:lnSpc>
                <a:spcPct val="102000"/>
              </a:lnSpc>
              <a:spcBef>
                <a:spcPts val="575"/>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5pPr>
            <a:lvl6pPr marL="2743200" marR="0" lvl="5" indent="-228600" algn="l">
              <a:lnSpc>
                <a:spcPct val="102000"/>
              </a:lnSpc>
              <a:spcBef>
                <a:spcPts val="288"/>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6pPr>
            <a:lvl7pPr marL="3200400" marR="0" lvl="6" indent="-228600" algn="l">
              <a:lnSpc>
                <a:spcPct val="102000"/>
              </a:lnSpc>
              <a:spcBef>
                <a:spcPts val="288"/>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7pPr>
            <a:lvl8pPr marL="3657600" marR="0" lvl="7" indent="-228600" algn="l">
              <a:lnSpc>
                <a:spcPct val="102000"/>
              </a:lnSpc>
              <a:spcBef>
                <a:spcPts val="288"/>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8pPr>
            <a:lvl9pPr marL="4114800" marR="0" lvl="8" indent="-228600" algn="l">
              <a:lnSpc>
                <a:spcPct val="102000"/>
              </a:lnSpc>
              <a:spcBef>
                <a:spcPts val="288"/>
              </a:spcBef>
              <a:spcAft>
                <a:spcPts val="288"/>
              </a:spcAft>
              <a:buClr>
                <a:srgbClr val="000000"/>
              </a:buClr>
              <a:buSzPts val="2000"/>
              <a:buFont typeface="Calibri"/>
              <a:buNone/>
              <a:defRPr sz="2000" b="0" i="0" u="none" strike="noStrike" cap="none">
                <a:solidFill>
                  <a:srgbClr val="000000"/>
                </a:solidFill>
                <a:latin typeface="Calibri"/>
                <a:ea typeface="Calibri"/>
                <a:cs typeface="Calibri"/>
                <a:sym typeface="Calibri"/>
              </a:defRPr>
            </a:lvl9pPr>
          </a:lstStyle>
          <a:p>
            <a:endParaRPr/>
          </a:p>
        </p:txBody>
      </p:sp>
      <p:sp>
        <p:nvSpPr>
          <p:cNvPr id="103" name="Google Shape;103;p36"/>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a:lnSpc>
                <a:spcPct val="102000"/>
              </a:lnSpc>
              <a:spcBef>
                <a:spcPts val="0"/>
              </a:spcBef>
              <a:spcAft>
                <a:spcPts val="0"/>
              </a:spcAft>
              <a:buClr>
                <a:srgbClr val="000000"/>
              </a:buClr>
              <a:buSzPts val="1400"/>
              <a:buFont typeface="Times New Roman"/>
              <a:buNone/>
              <a:defRPr sz="1400" b="0" i="0" u="none" strike="noStrike" cap="none">
                <a:solidFill>
                  <a:srgbClr val="000000"/>
                </a:solidFill>
                <a:latin typeface="Calibri"/>
                <a:ea typeface="Calibri"/>
                <a:cs typeface="Calibri"/>
                <a:sym typeface="Calibri"/>
              </a:defRPr>
            </a:lvl1pPr>
            <a:lvl2pPr marL="914400" marR="0" lvl="1" indent="-228600" algn="l">
              <a:lnSpc>
                <a:spcPct val="102000"/>
              </a:lnSpc>
              <a:spcBef>
                <a:spcPts val="1425"/>
              </a:spcBef>
              <a:spcAft>
                <a:spcPts val="0"/>
              </a:spcAft>
              <a:buClr>
                <a:srgbClr val="000000"/>
              </a:buClr>
              <a:buSzPts val="1200"/>
              <a:buFont typeface="Times New Roman"/>
              <a:buNone/>
              <a:defRPr sz="1200" b="0" i="0" u="none" strike="noStrike" cap="none">
                <a:solidFill>
                  <a:srgbClr val="000000"/>
                </a:solidFill>
                <a:latin typeface="Calibri"/>
                <a:ea typeface="Calibri"/>
                <a:cs typeface="Calibri"/>
                <a:sym typeface="Calibri"/>
              </a:defRPr>
            </a:lvl2pPr>
            <a:lvl3pPr marL="1371600" marR="0" lvl="2" indent="-228600" algn="l">
              <a:lnSpc>
                <a:spcPct val="102000"/>
              </a:lnSpc>
              <a:spcBef>
                <a:spcPts val="1138"/>
              </a:spcBef>
              <a:spcAft>
                <a:spcPts val="0"/>
              </a:spcAft>
              <a:buClr>
                <a:srgbClr val="000000"/>
              </a:buClr>
              <a:buSzPts val="1000"/>
              <a:buFont typeface="Times New Roman"/>
              <a:buNone/>
              <a:defRPr sz="1000" b="0" i="0" u="none" strike="noStrike" cap="none">
                <a:solidFill>
                  <a:srgbClr val="000000"/>
                </a:solidFill>
                <a:latin typeface="Calibri"/>
                <a:ea typeface="Calibri"/>
                <a:cs typeface="Calibri"/>
                <a:sym typeface="Calibri"/>
              </a:defRPr>
            </a:lvl3pPr>
            <a:lvl4pPr marL="1828800" marR="0" lvl="3" indent="-228600" algn="l">
              <a:lnSpc>
                <a:spcPct val="102000"/>
              </a:lnSpc>
              <a:spcBef>
                <a:spcPts val="850"/>
              </a:spcBef>
              <a:spcAft>
                <a:spcPts val="0"/>
              </a:spcAft>
              <a:buClr>
                <a:srgbClr val="000000"/>
              </a:buClr>
              <a:buSzPts val="900"/>
              <a:buFont typeface="Times New Roman"/>
              <a:buNone/>
              <a:defRPr sz="900" b="0" i="0" u="none" strike="noStrike" cap="none">
                <a:solidFill>
                  <a:srgbClr val="000000"/>
                </a:solidFill>
                <a:latin typeface="Calibri"/>
                <a:ea typeface="Calibri"/>
                <a:cs typeface="Calibri"/>
                <a:sym typeface="Calibri"/>
              </a:defRPr>
            </a:lvl4pPr>
            <a:lvl5pPr marL="2286000" marR="0" lvl="4" indent="-228600" algn="l">
              <a:lnSpc>
                <a:spcPct val="102000"/>
              </a:lnSpc>
              <a:spcBef>
                <a:spcPts val="575"/>
              </a:spcBef>
              <a:spcAft>
                <a:spcPts val="0"/>
              </a:spcAft>
              <a:buClr>
                <a:srgbClr val="000000"/>
              </a:buClr>
              <a:buSzPts val="900"/>
              <a:buFont typeface="Times New Roman"/>
              <a:buNone/>
              <a:defRPr sz="900" b="0" i="0" u="none" strike="noStrike" cap="none">
                <a:solidFill>
                  <a:srgbClr val="000000"/>
                </a:solidFill>
                <a:latin typeface="Calibri"/>
                <a:ea typeface="Calibri"/>
                <a:cs typeface="Calibri"/>
                <a:sym typeface="Calibri"/>
              </a:defRPr>
            </a:lvl5pPr>
            <a:lvl6pPr marL="2743200" marR="0" lvl="5" indent="-228600" algn="l">
              <a:lnSpc>
                <a:spcPct val="102000"/>
              </a:lnSpc>
              <a:spcBef>
                <a:spcPts val="288"/>
              </a:spcBef>
              <a:spcAft>
                <a:spcPts val="0"/>
              </a:spcAft>
              <a:buClr>
                <a:srgbClr val="000000"/>
              </a:buClr>
              <a:buSzPts val="900"/>
              <a:buFont typeface="Times New Roman"/>
              <a:buNone/>
              <a:defRPr sz="900" b="0" i="0" u="none" strike="noStrike" cap="none">
                <a:solidFill>
                  <a:srgbClr val="000000"/>
                </a:solidFill>
                <a:latin typeface="Calibri"/>
                <a:ea typeface="Calibri"/>
                <a:cs typeface="Calibri"/>
                <a:sym typeface="Calibri"/>
              </a:defRPr>
            </a:lvl6pPr>
            <a:lvl7pPr marL="3200400" marR="0" lvl="6" indent="-228600" algn="l">
              <a:lnSpc>
                <a:spcPct val="102000"/>
              </a:lnSpc>
              <a:spcBef>
                <a:spcPts val="288"/>
              </a:spcBef>
              <a:spcAft>
                <a:spcPts val="0"/>
              </a:spcAft>
              <a:buClr>
                <a:srgbClr val="000000"/>
              </a:buClr>
              <a:buSzPts val="900"/>
              <a:buFont typeface="Times New Roman"/>
              <a:buNone/>
              <a:defRPr sz="900" b="0" i="0" u="none" strike="noStrike" cap="none">
                <a:solidFill>
                  <a:srgbClr val="000000"/>
                </a:solidFill>
                <a:latin typeface="Calibri"/>
                <a:ea typeface="Calibri"/>
                <a:cs typeface="Calibri"/>
                <a:sym typeface="Calibri"/>
              </a:defRPr>
            </a:lvl7pPr>
            <a:lvl8pPr marL="3657600" marR="0" lvl="7" indent="-228600" algn="l">
              <a:lnSpc>
                <a:spcPct val="102000"/>
              </a:lnSpc>
              <a:spcBef>
                <a:spcPts val="288"/>
              </a:spcBef>
              <a:spcAft>
                <a:spcPts val="0"/>
              </a:spcAft>
              <a:buClr>
                <a:srgbClr val="000000"/>
              </a:buClr>
              <a:buSzPts val="900"/>
              <a:buFont typeface="Times New Roman"/>
              <a:buNone/>
              <a:defRPr sz="900" b="0" i="0" u="none" strike="noStrike" cap="none">
                <a:solidFill>
                  <a:srgbClr val="000000"/>
                </a:solidFill>
                <a:latin typeface="Calibri"/>
                <a:ea typeface="Calibri"/>
                <a:cs typeface="Calibri"/>
                <a:sym typeface="Calibri"/>
              </a:defRPr>
            </a:lvl8pPr>
            <a:lvl9pPr marL="4114800" marR="0" lvl="8" indent="-228600" algn="l">
              <a:lnSpc>
                <a:spcPct val="102000"/>
              </a:lnSpc>
              <a:spcBef>
                <a:spcPts val="288"/>
              </a:spcBef>
              <a:spcAft>
                <a:spcPts val="288"/>
              </a:spcAft>
              <a:buClr>
                <a:srgbClr val="000000"/>
              </a:buClr>
              <a:buSzPts val="900"/>
              <a:buFont typeface="Times New Roman"/>
              <a:buNone/>
              <a:defRPr sz="900" b="0" i="0" u="none" strike="noStrike" cap="none">
                <a:solidFill>
                  <a:srgbClr val="000000"/>
                </a:solidFill>
                <a:latin typeface="Calibri"/>
                <a:ea typeface="Calibri"/>
                <a:cs typeface="Calibri"/>
                <a:sym typeface="Calibri"/>
              </a:defRPr>
            </a:lvl9pPr>
          </a:lstStyle>
          <a:p>
            <a:endParaRPr/>
          </a:p>
        </p:txBody>
      </p:sp>
      <p:sp>
        <p:nvSpPr>
          <p:cNvPr id="104" name="Google Shape;104;p36"/>
          <p:cNvSpPr txBox="1">
            <a:spLocks noGrp="1"/>
          </p:cNvSpPr>
          <p:nvPr>
            <p:ph type="dt" idx="10"/>
          </p:nvPr>
        </p:nvSpPr>
        <p:spPr>
          <a:xfrm>
            <a:off x="457200" y="6356350"/>
            <a:ext cx="2130424" cy="363536"/>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1pPr>
            <a:lvl2pPr marR="0" lvl="1"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endParaRPr/>
          </a:p>
        </p:txBody>
      </p:sp>
      <p:sp>
        <p:nvSpPr>
          <p:cNvPr id="105" name="Google Shape;105;p36"/>
          <p:cNvSpPr txBox="1">
            <a:spLocks noGrp="1"/>
          </p:cNvSpPr>
          <p:nvPr>
            <p:ph type="sldNum" idx="12"/>
          </p:nvPr>
        </p:nvSpPr>
        <p:spPr>
          <a:xfrm>
            <a:off x="6553200" y="6356350"/>
            <a:ext cx="2130424" cy="368299"/>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106"/>
        <p:cNvGrpSpPr/>
        <p:nvPr/>
      </p:nvGrpSpPr>
      <p:grpSpPr>
        <a:xfrm>
          <a:off x="0" y="0"/>
          <a:ext cx="0" cy="0"/>
          <a:chOff x="0" y="0"/>
          <a:chExt cx="0" cy="0"/>
        </a:xfrm>
      </p:grpSpPr>
      <p:sp>
        <p:nvSpPr>
          <p:cNvPr id="107" name="Google Shape;107;p37"/>
          <p:cNvSpPr txBox="1">
            <a:spLocks noGrp="1"/>
          </p:cNvSpPr>
          <p:nvPr>
            <p:ph type="dt" idx="10"/>
          </p:nvPr>
        </p:nvSpPr>
        <p:spPr>
          <a:xfrm>
            <a:off x="457200" y="6356350"/>
            <a:ext cx="2130424" cy="363536"/>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1pPr>
            <a:lvl2pPr marR="0" lvl="1"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endParaRPr/>
          </a:p>
        </p:txBody>
      </p:sp>
      <p:sp>
        <p:nvSpPr>
          <p:cNvPr id="108" name="Google Shape;108;p37"/>
          <p:cNvSpPr txBox="1">
            <a:spLocks noGrp="1"/>
          </p:cNvSpPr>
          <p:nvPr>
            <p:ph type="sldNum" idx="12"/>
          </p:nvPr>
        </p:nvSpPr>
        <p:spPr>
          <a:xfrm>
            <a:off x="6553200" y="6356350"/>
            <a:ext cx="2130424" cy="368299"/>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Alleen titel" type="titleOnly">
  <p:cSld name="TITLE_ONLY">
    <p:spTree>
      <p:nvGrpSpPr>
        <p:cNvPr id="1" name="Shape 109"/>
        <p:cNvGrpSpPr/>
        <p:nvPr/>
      </p:nvGrpSpPr>
      <p:grpSpPr>
        <a:xfrm>
          <a:off x="0" y="0"/>
          <a:ext cx="0" cy="0"/>
          <a:chOff x="0" y="0"/>
          <a:chExt cx="0" cy="0"/>
        </a:xfrm>
      </p:grpSpPr>
      <p:sp>
        <p:nvSpPr>
          <p:cNvPr id="110" name="Google Shape;110;p38"/>
          <p:cNvSpPr txBox="1">
            <a:spLocks noGrp="1"/>
          </p:cNvSpPr>
          <p:nvPr>
            <p:ph type="title"/>
          </p:nvPr>
        </p:nvSpPr>
        <p:spPr>
          <a:xfrm>
            <a:off x="457200" y="274637"/>
            <a:ext cx="8226425" cy="1139825"/>
          </a:xfrm>
          <a:prstGeom prst="rect">
            <a:avLst/>
          </a:prstGeom>
          <a:noFill/>
          <a:ln>
            <a:noFill/>
          </a:ln>
        </p:spPr>
        <p:txBody>
          <a:bodyPr spcFirstLastPara="1" wrap="square" lIns="91425" tIns="91425" rIns="91425" bIns="91425" anchor="t" anchorCtr="0">
            <a:noAutofit/>
          </a:bodyPr>
          <a:lstStyle>
            <a:lvl1pPr marR="0" lvl="0"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R="0" lvl="1"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R="0" lvl="2"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R="0" lvl="3"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R="0" lvl="4"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R="0" lvl="5"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R="0" lvl="6"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R="0" lvl="7"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R="0" lvl="8"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111" name="Google Shape;111;p38"/>
          <p:cNvSpPr txBox="1">
            <a:spLocks noGrp="1"/>
          </p:cNvSpPr>
          <p:nvPr>
            <p:ph type="dt" idx="10"/>
          </p:nvPr>
        </p:nvSpPr>
        <p:spPr>
          <a:xfrm>
            <a:off x="457200" y="6356350"/>
            <a:ext cx="2130424" cy="363536"/>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1pPr>
            <a:lvl2pPr marR="0" lvl="1"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endParaRPr/>
          </a:p>
        </p:txBody>
      </p:sp>
      <p:sp>
        <p:nvSpPr>
          <p:cNvPr id="112" name="Google Shape;112;p38"/>
          <p:cNvSpPr txBox="1">
            <a:spLocks noGrp="1"/>
          </p:cNvSpPr>
          <p:nvPr>
            <p:ph type="sldNum" idx="12"/>
          </p:nvPr>
        </p:nvSpPr>
        <p:spPr>
          <a:xfrm>
            <a:off x="6553200" y="6356350"/>
            <a:ext cx="2130424" cy="368299"/>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113"/>
        <p:cNvGrpSpPr/>
        <p:nvPr/>
      </p:nvGrpSpPr>
      <p:grpSpPr>
        <a:xfrm>
          <a:off x="0" y="0"/>
          <a:ext cx="0" cy="0"/>
          <a:chOff x="0" y="0"/>
          <a:chExt cx="0" cy="0"/>
        </a:xfrm>
      </p:grpSpPr>
      <p:sp>
        <p:nvSpPr>
          <p:cNvPr id="114" name="Google Shape;114;p39"/>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t" anchorCtr="0">
            <a:noAutofit/>
          </a:bodyPr>
          <a:lstStyle>
            <a:lvl1pPr marR="0" lvl="0"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R="0" lvl="1"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R="0" lvl="2"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R="0" lvl="3"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R="0" lvl="4"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R="0" lvl="5"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R="0" lvl="6"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R="0" lvl="7"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R="0" lvl="8"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115" name="Google Shape;115;p39"/>
          <p:cNvSpPr txBox="1">
            <a:spLocks noGrp="1"/>
          </p:cNvSpPr>
          <p:nvPr>
            <p:ph type="body" idx="1"/>
          </p:nvPr>
        </p:nvSpPr>
        <p:spPr>
          <a:xfrm>
            <a:off x="457200" y="1535112"/>
            <a:ext cx="4040187" cy="639762"/>
          </a:xfrm>
          <a:prstGeom prst="rect">
            <a:avLst/>
          </a:prstGeom>
          <a:noFill/>
          <a:ln>
            <a:noFill/>
          </a:ln>
        </p:spPr>
        <p:txBody>
          <a:bodyPr spcFirstLastPara="1" wrap="square" lIns="91425" tIns="91425" rIns="91425" bIns="91425" anchor="b" anchorCtr="0">
            <a:noAutofit/>
          </a:bodyPr>
          <a:lstStyle>
            <a:lvl1pPr marL="457200" marR="0" lvl="0" indent="-228600" algn="l">
              <a:lnSpc>
                <a:spcPct val="102000"/>
              </a:lnSpc>
              <a:spcBef>
                <a:spcPts val="0"/>
              </a:spcBef>
              <a:spcAft>
                <a:spcPts val="0"/>
              </a:spcAft>
              <a:buClr>
                <a:srgbClr val="000000"/>
              </a:buClr>
              <a:buSzPts val="2400"/>
              <a:buFont typeface="Times New Roman"/>
              <a:buNone/>
              <a:defRPr sz="2400" b="1" i="0" u="none" strike="noStrike" cap="none">
                <a:solidFill>
                  <a:srgbClr val="000000"/>
                </a:solidFill>
                <a:latin typeface="Calibri"/>
                <a:ea typeface="Calibri"/>
                <a:cs typeface="Calibri"/>
                <a:sym typeface="Calibri"/>
              </a:defRPr>
            </a:lvl1pPr>
            <a:lvl2pPr marL="914400" marR="0" lvl="1" indent="-228600" algn="l">
              <a:lnSpc>
                <a:spcPct val="102000"/>
              </a:lnSpc>
              <a:spcBef>
                <a:spcPts val="1425"/>
              </a:spcBef>
              <a:spcAft>
                <a:spcPts val="0"/>
              </a:spcAft>
              <a:buClr>
                <a:srgbClr val="000000"/>
              </a:buClr>
              <a:buSzPts val="2000"/>
              <a:buFont typeface="Times New Roman"/>
              <a:buNone/>
              <a:defRPr sz="2000" b="1" i="0" u="none" strike="noStrike" cap="none">
                <a:solidFill>
                  <a:srgbClr val="000000"/>
                </a:solidFill>
                <a:latin typeface="Calibri"/>
                <a:ea typeface="Calibri"/>
                <a:cs typeface="Calibri"/>
                <a:sym typeface="Calibri"/>
              </a:defRPr>
            </a:lvl2pPr>
            <a:lvl3pPr marL="1371600" marR="0" lvl="2" indent="-228600" algn="l">
              <a:lnSpc>
                <a:spcPct val="102000"/>
              </a:lnSpc>
              <a:spcBef>
                <a:spcPts val="1138"/>
              </a:spcBef>
              <a:spcAft>
                <a:spcPts val="0"/>
              </a:spcAft>
              <a:buClr>
                <a:srgbClr val="000000"/>
              </a:buClr>
              <a:buSzPts val="1800"/>
              <a:buFont typeface="Times New Roman"/>
              <a:buNone/>
              <a:defRPr sz="1800" b="1" i="0" u="none" strike="noStrike" cap="none">
                <a:solidFill>
                  <a:srgbClr val="000000"/>
                </a:solidFill>
                <a:latin typeface="Calibri"/>
                <a:ea typeface="Calibri"/>
                <a:cs typeface="Calibri"/>
                <a:sym typeface="Calibri"/>
              </a:defRPr>
            </a:lvl3pPr>
            <a:lvl4pPr marL="1828800" marR="0" lvl="3" indent="-228600" algn="l">
              <a:lnSpc>
                <a:spcPct val="102000"/>
              </a:lnSpc>
              <a:spcBef>
                <a:spcPts val="850"/>
              </a:spcBef>
              <a:spcAft>
                <a:spcPts val="0"/>
              </a:spcAft>
              <a:buClr>
                <a:srgbClr val="000000"/>
              </a:buClr>
              <a:buSzPts val="1600"/>
              <a:buFont typeface="Times New Roman"/>
              <a:buNone/>
              <a:defRPr sz="1600" b="1" i="0" u="none" strike="noStrike" cap="none">
                <a:solidFill>
                  <a:srgbClr val="000000"/>
                </a:solidFill>
                <a:latin typeface="Calibri"/>
                <a:ea typeface="Calibri"/>
                <a:cs typeface="Calibri"/>
                <a:sym typeface="Calibri"/>
              </a:defRPr>
            </a:lvl4pPr>
            <a:lvl5pPr marL="2286000" marR="0" lvl="4" indent="-228600" algn="l">
              <a:lnSpc>
                <a:spcPct val="102000"/>
              </a:lnSpc>
              <a:spcBef>
                <a:spcPts val="575"/>
              </a:spcBef>
              <a:spcAft>
                <a:spcPts val="0"/>
              </a:spcAft>
              <a:buClr>
                <a:srgbClr val="000000"/>
              </a:buClr>
              <a:buSzPts val="1600"/>
              <a:buFont typeface="Times New Roman"/>
              <a:buNone/>
              <a:defRPr sz="1600" b="1" i="0" u="none" strike="noStrike" cap="none">
                <a:solidFill>
                  <a:srgbClr val="000000"/>
                </a:solidFill>
                <a:latin typeface="Calibri"/>
                <a:ea typeface="Calibri"/>
                <a:cs typeface="Calibri"/>
                <a:sym typeface="Calibri"/>
              </a:defRPr>
            </a:lvl5pPr>
            <a:lvl6pPr marL="2743200" marR="0" lvl="5" indent="-228600" algn="l">
              <a:lnSpc>
                <a:spcPct val="102000"/>
              </a:lnSpc>
              <a:spcBef>
                <a:spcPts val="288"/>
              </a:spcBef>
              <a:spcAft>
                <a:spcPts val="0"/>
              </a:spcAft>
              <a:buClr>
                <a:srgbClr val="000000"/>
              </a:buClr>
              <a:buSzPts val="1600"/>
              <a:buFont typeface="Times New Roman"/>
              <a:buNone/>
              <a:defRPr sz="1600" b="1" i="0" u="none" strike="noStrike" cap="none">
                <a:solidFill>
                  <a:srgbClr val="000000"/>
                </a:solidFill>
                <a:latin typeface="Calibri"/>
                <a:ea typeface="Calibri"/>
                <a:cs typeface="Calibri"/>
                <a:sym typeface="Calibri"/>
              </a:defRPr>
            </a:lvl6pPr>
            <a:lvl7pPr marL="3200400" marR="0" lvl="6" indent="-228600" algn="l">
              <a:lnSpc>
                <a:spcPct val="102000"/>
              </a:lnSpc>
              <a:spcBef>
                <a:spcPts val="288"/>
              </a:spcBef>
              <a:spcAft>
                <a:spcPts val="0"/>
              </a:spcAft>
              <a:buClr>
                <a:srgbClr val="000000"/>
              </a:buClr>
              <a:buSzPts val="1600"/>
              <a:buFont typeface="Times New Roman"/>
              <a:buNone/>
              <a:defRPr sz="1600" b="1" i="0" u="none" strike="noStrike" cap="none">
                <a:solidFill>
                  <a:srgbClr val="000000"/>
                </a:solidFill>
                <a:latin typeface="Calibri"/>
                <a:ea typeface="Calibri"/>
                <a:cs typeface="Calibri"/>
                <a:sym typeface="Calibri"/>
              </a:defRPr>
            </a:lvl7pPr>
            <a:lvl8pPr marL="3657600" marR="0" lvl="7" indent="-228600" algn="l">
              <a:lnSpc>
                <a:spcPct val="102000"/>
              </a:lnSpc>
              <a:spcBef>
                <a:spcPts val="288"/>
              </a:spcBef>
              <a:spcAft>
                <a:spcPts val="0"/>
              </a:spcAft>
              <a:buClr>
                <a:srgbClr val="000000"/>
              </a:buClr>
              <a:buSzPts val="1600"/>
              <a:buFont typeface="Times New Roman"/>
              <a:buNone/>
              <a:defRPr sz="1600" b="1" i="0" u="none" strike="noStrike" cap="none">
                <a:solidFill>
                  <a:srgbClr val="000000"/>
                </a:solidFill>
                <a:latin typeface="Calibri"/>
                <a:ea typeface="Calibri"/>
                <a:cs typeface="Calibri"/>
                <a:sym typeface="Calibri"/>
              </a:defRPr>
            </a:lvl8pPr>
            <a:lvl9pPr marL="4114800" marR="0" lvl="8" indent="-228600" algn="l">
              <a:lnSpc>
                <a:spcPct val="102000"/>
              </a:lnSpc>
              <a:spcBef>
                <a:spcPts val="288"/>
              </a:spcBef>
              <a:spcAft>
                <a:spcPts val="288"/>
              </a:spcAft>
              <a:buClr>
                <a:srgbClr val="000000"/>
              </a:buClr>
              <a:buSzPts val="1600"/>
              <a:buFont typeface="Times New Roman"/>
              <a:buNone/>
              <a:defRPr sz="1600" b="1" i="0" u="none" strike="noStrike" cap="none">
                <a:solidFill>
                  <a:srgbClr val="000000"/>
                </a:solidFill>
                <a:latin typeface="Calibri"/>
                <a:ea typeface="Calibri"/>
                <a:cs typeface="Calibri"/>
                <a:sym typeface="Calibri"/>
              </a:defRPr>
            </a:lvl9pPr>
          </a:lstStyle>
          <a:p>
            <a:endParaRPr/>
          </a:p>
        </p:txBody>
      </p:sp>
      <p:sp>
        <p:nvSpPr>
          <p:cNvPr id="116" name="Google Shape;116;p39"/>
          <p:cNvSpPr txBox="1">
            <a:spLocks noGrp="1"/>
          </p:cNvSpPr>
          <p:nvPr>
            <p:ph type="body" idx="2"/>
          </p:nvPr>
        </p:nvSpPr>
        <p:spPr>
          <a:xfrm>
            <a:off x="457200" y="2174875"/>
            <a:ext cx="4040187" cy="3951287"/>
          </a:xfrm>
          <a:prstGeom prst="rect">
            <a:avLst/>
          </a:prstGeom>
          <a:noFill/>
          <a:ln>
            <a:noFill/>
          </a:ln>
        </p:spPr>
        <p:txBody>
          <a:bodyPr spcFirstLastPara="1" wrap="square" lIns="91425" tIns="91425" rIns="91425" bIns="91425" anchor="t" anchorCtr="0">
            <a:noAutofit/>
          </a:bodyPr>
          <a:lstStyle>
            <a:lvl1pPr marL="457200" marR="0" lvl="0" indent="-228600" algn="l">
              <a:lnSpc>
                <a:spcPct val="102000"/>
              </a:lnSpc>
              <a:spcBef>
                <a:spcPts val="0"/>
              </a:spcBef>
              <a:spcAft>
                <a:spcPts val="0"/>
              </a:spcAft>
              <a:buClr>
                <a:srgbClr val="000000"/>
              </a:buClr>
              <a:buSzPts val="2400"/>
              <a:buFont typeface="Calibri"/>
              <a:buNone/>
              <a:defRPr sz="2400" b="0" i="0" u="none" strike="noStrike" cap="none">
                <a:solidFill>
                  <a:srgbClr val="000000"/>
                </a:solidFill>
                <a:latin typeface="Calibri"/>
                <a:ea typeface="Calibri"/>
                <a:cs typeface="Calibri"/>
                <a:sym typeface="Calibri"/>
              </a:defRPr>
            </a:lvl1pPr>
            <a:lvl2pPr marL="914400" marR="0" lvl="1" indent="-228600" algn="l">
              <a:lnSpc>
                <a:spcPct val="102000"/>
              </a:lnSpc>
              <a:spcBef>
                <a:spcPts val="1425"/>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2pPr>
            <a:lvl3pPr marL="1371600" marR="0" lvl="2" indent="-228600" algn="l">
              <a:lnSpc>
                <a:spcPct val="102000"/>
              </a:lnSpc>
              <a:spcBef>
                <a:spcPts val="1138"/>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L="1828800" marR="0" lvl="3" indent="-228600" algn="l">
              <a:lnSpc>
                <a:spcPct val="102000"/>
              </a:lnSpc>
              <a:spcBef>
                <a:spcPts val="850"/>
              </a:spcBef>
              <a:spcAft>
                <a:spcPts val="0"/>
              </a:spcAft>
              <a:buClr>
                <a:srgbClr val="000000"/>
              </a:buClr>
              <a:buSzPts val="1600"/>
              <a:buFont typeface="Calibri"/>
              <a:buNone/>
              <a:defRPr sz="1600" b="0" i="0" u="none" strike="noStrike" cap="none">
                <a:solidFill>
                  <a:srgbClr val="000000"/>
                </a:solidFill>
                <a:latin typeface="Calibri"/>
                <a:ea typeface="Calibri"/>
                <a:cs typeface="Calibri"/>
                <a:sym typeface="Calibri"/>
              </a:defRPr>
            </a:lvl4pPr>
            <a:lvl5pPr marL="2286000" marR="0" lvl="4" indent="-228600" algn="l">
              <a:lnSpc>
                <a:spcPct val="102000"/>
              </a:lnSpc>
              <a:spcBef>
                <a:spcPts val="575"/>
              </a:spcBef>
              <a:spcAft>
                <a:spcPts val="0"/>
              </a:spcAft>
              <a:buClr>
                <a:srgbClr val="000000"/>
              </a:buClr>
              <a:buSzPts val="1600"/>
              <a:buFont typeface="Calibri"/>
              <a:buNone/>
              <a:defRPr sz="1600" b="0" i="0" u="none" strike="noStrike" cap="none">
                <a:solidFill>
                  <a:srgbClr val="000000"/>
                </a:solidFill>
                <a:latin typeface="Calibri"/>
                <a:ea typeface="Calibri"/>
                <a:cs typeface="Calibri"/>
                <a:sym typeface="Calibri"/>
              </a:defRPr>
            </a:lvl5pPr>
            <a:lvl6pPr marL="2743200" marR="0" lvl="5" indent="-228600" algn="l">
              <a:lnSpc>
                <a:spcPct val="102000"/>
              </a:lnSpc>
              <a:spcBef>
                <a:spcPts val="288"/>
              </a:spcBef>
              <a:spcAft>
                <a:spcPts val="0"/>
              </a:spcAft>
              <a:buClr>
                <a:srgbClr val="000000"/>
              </a:buClr>
              <a:buSzPts val="1600"/>
              <a:buFont typeface="Calibri"/>
              <a:buNone/>
              <a:defRPr sz="1600" b="0" i="0" u="none" strike="noStrike" cap="none">
                <a:solidFill>
                  <a:srgbClr val="000000"/>
                </a:solidFill>
                <a:latin typeface="Calibri"/>
                <a:ea typeface="Calibri"/>
                <a:cs typeface="Calibri"/>
                <a:sym typeface="Calibri"/>
              </a:defRPr>
            </a:lvl6pPr>
            <a:lvl7pPr marL="3200400" marR="0" lvl="6" indent="-228600" algn="l">
              <a:lnSpc>
                <a:spcPct val="102000"/>
              </a:lnSpc>
              <a:spcBef>
                <a:spcPts val="288"/>
              </a:spcBef>
              <a:spcAft>
                <a:spcPts val="0"/>
              </a:spcAft>
              <a:buClr>
                <a:srgbClr val="000000"/>
              </a:buClr>
              <a:buSzPts val="1600"/>
              <a:buFont typeface="Calibri"/>
              <a:buNone/>
              <a:defRPr sz="1600" b="0" i="0" u="none" strike="noStrike" cap="none">
                <a:solidFill>
                  <a:srgbClr val="000000"/>
                </a:solidFill>
                <a:latin typeface="Calibri"/>
                <a:ea typeface="Calibri"/>
                <a:cs typeface="Calibri"/>
                <a:sym typeface="Calibri"/>
              </a:defRPr>
            </a:lvl7pPr>
            <a:lvl8pPr marL="3657600" marR="0" lvl="7" indent="-228600" algn="l">
              <a:lnSpc>
                <a:spcPct val="102000"/>
              </a:lnSpc>
              <a:spcBef>
                <a:spcPts val="288"/>
              </a:spcBef>
              <a:spcAft>
                <a:spcPts val="0"/>
              </a:spcAft>
              <a:buClr>
                <a:srgbClr val="000000"/>
              </a:buClr>
              <a:buSzPts val="1600"/>
              <a:buFont typeface="Calibri"/>
              <a:buNone/>
              <a:defRPr sz="1600" b="0" i="0" u="none" strike="noStrike" cap="none">
                <a:solidFill>
                  <a:srgbClr val="000000"/>
                </a:solidFill>
                <a:latin typeface="Calibri"/>
                <a:ea typeface="Calibri"/>
                <a:cs typeface="Calibri"/>
                <a:sym typeface="Calibri"/>
              </a:defRPr>
            </a:lvl8pPr>
            <a:lvl9pPr marL="4114800" marR="0" lvl="8" indent="-228600" algn="l">
              <a:lnSpc>
                <a:spcPct val="102000"/>
              </a:lnSpc>
              <a:spcBef>
                <a:spcPts val="288"/>
              </a:spcBef>
              <a:spcAft>
                <a:spcPts val="288"/>
              </a:spcAft>
              <a:buClr>
                <a:srgbClr val="000000"/>
              </a:buClr>
              <a:buSzPts val="1600"/>
              <a:buFont typeface="Calibri"/>
              <a:buNone/>
              <a:defRPr sz="1600" b="0" i="0" u="none" strike="noStrike" cap="none">
                <a:solidFill>
                  <a:srgbClr val="000000"/>
                </a:solidFill>
                <a:latin typeface="Calibri"/>
                <a:ea typeface="Calibri"/>
                <a:cs typeface="Calibri"/>
                <a:sym typeface="Calibri"/>
              </a:defRPr>
            </a:lvl9pPr>
          </a:lstStyle>
          <a:p>
            <a:endParaRPr/>
          </a:p>
        </p:txBody>
      </p:sp>
      <p:sp>
        <p:nvSpPr>
          <p:cNvPr id="117" name="Google Shape;117;p39"/>
          <p:cNvSpPr txBox="1">
            <a:spLocks noGrp="1"/>
          </p:cNvSpPr>
          <p:nvPr>
            <p:ph type="body" idx="3"/>
          </p:nvPr>
        </p:nvSpPr>
        <p:spPr>
          <a:xfrm>
            <a:off x="4645025" y="1535112"/>
            <a:ext cx="4041774" cy="639762"/>
          </a:xfrm>
          <a:prstGeom prst="rect">
            <a:avLst/>
          </a:prstGeom>
          <a:noFill/>
          <a:ln>
            <a:noFill/>
          </a:ln>
        </p:spPr>
        <p:txBody>
          <a:bodyPr spcFirstLastPara="1" wrap="square" lIns="91425" tIns="91425" rIns="91425" bIns="91425" anchor="b" anchorCtr="0">
            <a:noAutofit/>
          </a:bodyPr>
          <a:lstStyle>
            <a:lvl1pPr marL="457200" marR="0" lvl="0" indent="-228600" algn="l">
              <a:lnSpc>
                <a:spcPct val="102000"/>
              </a:lnSpc>
              <a:spcBef>
                <a:spcPts val="0"/>
              </a:spcBef>
              <a:spcAft>
                <a:spcPts val="0"/>
              </a:spcAft>
              <a:buClr>
                <a:srgbClr val="000000"/>
              </a:buClr>
              <a:buSzPts val="2400"/>
              <a:buFont typeface="Times New Roman"/>
              <a:buNone/>
              <a:defRPr sz="2400" b="1" i="0" u="none" strike="noStrike" cap="none">
                <a:solidFill>
                  <a:srgbClr val="000000"/>
                </a:solidFill>
                <a:latin typeface="Calibri"/>
                <a:ea typeface="Calibri"/>
                <a:cs typeface="Calibri"/>
                <a:sym typeface="Calibri"/>
              </a:defRPr>
            </a:lvl1pPr>
            <a:lvl2pPr marL="914400" marR="0" lvl="1" indent="-228600" algn="l">
              <a:lnSpc>
                <a:spcPct val="102000"/>
              </a:lnSpc>
              <a:spcBef>
                <a:spcPts val="1425"/>
              </a:spcBef>
              <a:spcAft>
                <a:spcPts val="0"/>
              </a:spcAft>
              <a:buClr>
                <a:srgbClr val="000000"/>
              </a:buClr>
              <a:buSzPts val="2000"/>
              <a:buFont typeface="Times New Roman"/>
              <a:buNone/>
              <a:defRPr sz="2000" b="1" i="0" u="none" strike="noStrike" cap="none">
                <a:solidFill>
                  <a:srgbClr val="000000"/>
                </a:solidFill>
                <a:latin typeface="Calibri"/>
                <a:ea typeface="Calibri"/>
                <a:cs typeface="Calibri"/>
                <a:sym typeface="Calibri"/>
              </a:defRPr>
            </a:lvl2pPr>
            <a:lvl3pPr marL="1371600" marR="0" lvl="2" indent="-228600" algn="l">
              <a:lnSpc>
                <a:spcPct val="102000"/>
              </a:lnSpc>
              <a:spcBef>
                <a:spcPts val="1138"/>
              </a:spcBef>
              <a:spcAft>
                <a:spcPts val="0"/>
              </a:spcAft>
              <a:buClr>
                <a:srgbClr val="000000"/>
              </a:buClr>
              <a:buSzPts val="1800"/>
              <a:buFont typeface="Times New Roman"/>
              <a:buNone/>
              <a:defRPr sz="1800" b="1" i="0" u="none" strike="noStrike" cap="none">
                <a:solidFill>
                  <a:srgbClr val="000000"/>
                </a:solidFill>
                <a:latin typeface="Calibri"/>
                <a:ea typeface="Calibri"/>
                <a:cs typeface="Calibri"/>
                <a:sym typeface="Calibri"/>
              </a:defRPr>
            </a:lvl3pPr>
            <a:lvl4pPr marL="1828800" marR="0" lvl="3" indent="-228600" algn="l">
              <a:lnSpc>
                <a:spcPct val="102000"/>
              </a:lnSpc>
              <a:spcBef>
                <a:spcPts val="850"/>
              </a:spcBef>
              <a:spcAft>
                <a:spcPts val="0"/>
              </a:spcAft>
              <a:buClr>
                <a:srgbClr val="000000"/>
              </a:buClr>
              <a:buSzPts val="1600"/>
              <a:buFont typeface="Times New Roman"/>
              <a:buNone/>
              <a:defRPr sz="1600" b="1" i="0" u="none" strike="noStrike" cap="none">
                <a:solidFill>
                  <a:srgbClr val="000000"/>
                </a:solidFill>
                <a:latin typeface="Calibri"/>
                <a:ea typeface="Calibri"/>
                <a:cs typeface="Calibri"/>
                <a:sym typeface="Calibri"/>
              </a:defRPr>
            </a:lvl4pPr>
            <a:lvl5pPr marL="2286000" marR="0" lvl="4" indent="-228600" algn="l">
              <a:lnSpc>
                <a:spcPct val="102000"/>
              </a:lnSpc>
              <a:spcBef>
                <a:spcPts val="575"/>
              </a:spcBef>
              <a:spcAft>
                <a:spcPts val="0"/>
              </a:spcAft>
              <a:buClr>
                <a:srgbClr val="000000"/>
              </a:buClr>
              <a:buSzPts val="1600"/>
              <a:buFont typeface="Times New Roman"/>
              <a:buNone/>
              <a:defRPr sz="1600" b="1" i="0" u="none" strike="noStrike" cap="none">
                <a:solidFill>
                  <a:srgbClr val="000000"/>
                </a:solidFill>
                <a:latin typeface="Calibri"/>
                <a:ea typeface="Calibri"/>
                <a:cs typeface="Calibri"/>
                <a:sym typeface="Calibri"/>
              </a:defRPr>
            </a:lvl5pPr>
            <a:lvl6pPr marL="2743200" marR="0" lvl="5" indent="-228600" algn="l">
              <a:lnSpc>
                <a:spcPct val="102000"/>
              </a:lnSpc>
              <a:spcBef>
                <a:spcPts val="288"/>
              </a:spcBef>
              <a:spcAft>
                <a:spcPts val="0"/>
              </a:spcAft>
              <a:buClr>
                <a:srgbClr val="000000"/>
              </a:buClr>
              <a:buSzPts val="1600"/>
              <a:buFont typeface="Times New Roman"/>
              <a:buNone/>
              <a:defRPr sz="1600" b="1" i="0" u="none" strike="noStrike" cap="none">
                <a:solidFill>
                  <a:srgbClr val="000000"/>
                </a:solidFill>
                <a:latin typeface="Calibri"/>
                <a:ea typeface="Calibri"/>
                <a:cs typeface="Calibri"/>
                <a:sym typeface="Calibri"/>
              </a:defRPr>
            </a:lvl6pPr>
            <a:lvl7pPr marL="3200400" marR="0" lvl="6" indent="-228600" algn="l">
              <a:lnSpc>
                <a:spcPct val="102000"/>
              </a:lnSpc>
              <a:spcBef>
                <a:spcPts val="288"/>
              </a:spcBef>
              <a:spcAft>
                <a:spcPts val="0"/>
              </a:spcAft>
              <a:buClr>
                <a:srgbClr val="000000"/>
              </a:buClr>
              <a:buSzPts val="1600"/>
              <a:buFont typeface="Times New Roman"/>
              <a:buNone/>
              <a:defRPr sz="1600" b="1" i="0" u="none" strike="noStrike" cap="none">
                <a:solidFill>
                  <a:srgbClr val="000000"/>
                </a:solidFill>
                <a:latin typeface="Calibri"/>
                <a:ea typeface="Calibri"/>
                <a:cs typeface="Calibri"/>
                <a:sym typeface="Calibri"/>
              </a:defRPr>
            </a:lvl7pPr>
            <a:lvl8pPr marL="3657600" marR="0" lvl="7" indent="-228600" algn="l">
              <a:lnSpc>
                <a:spcPct val="102000"/>
              </a:lnSpc>
              <a:spcBef>
                <a:spcPts val="288"/>
              </a:spcBef>
              <a:spcAft>
                <a:spcPts val="0"/>
              </a:spcAft>
              <a:buClr>
                <a:srgbClr val="000000"/>
              </a:buClr>
              <a:buSzPts val="1600"/>
              <a:buFont typeface="Times New Roman"/>
              <a:buNone/>
              <a:defRPr sz="1600" b="1" i="0" u="none" strike="noStrike" cap="none">
                <a:solidFill>
                  <a:srgbClr val="000000"/>
                </a:solidFill>
                <a:latin typeface="Calibri"/>
                <a:ea typeface="Calibri"/>
                <a:cs typeface="Calibri"/>
                <a:sym typeface="Calibri"/>
              </a:defRPr>
            </a:lvl8pPr>
            <a:lvl9pPr marL="4114800" marR="0" lvl="8" indent="-228600" algn="l">
              <a:lnSpc>
                <a:spcPct val="102000"/>
              </a:lnSpc>
              <a:spcBef>
                <a:spcPts val="288"/>
              </a:spcBef>
              <a:spcAft>
                <a:spcPts val="288"/>
              </a:spcAft>
              <a:buClr>
                <a:srgbClr val="000000"/>
              </a:buClr>
              <a:buSzPts val="1600"/>
              <a:buFont typeface="Times New Roman"/>
              <a:buNone/>
              <a:defRPr sz="1600" b="1" i="0" u="none" strike="noStrike" cap="none">
                <a:solidFill>
                  <a:srgbClr val="000000"/>
                </a:solidFill>
                <a:latin typeface="Calibri"/>
                <a:ea typeface="Calibri"/>
                <a:cs typeface="Calibri"/>
                <a:sym typeface="Calibri"/>
              </a:defRPr>
            </a:lvl9pPr>
          </a:lstStyle>
          <a:p>
            <a:endParaRPr/>
          </a:p>
        </p:txBody>
      </p:sp>
      <p:sp>
        <p:nvSpPr>
          <p:cNvPr id="118" name="Google Shape;118;p39"/>
          <p:cNvSpPr txBox="1">
            <a:spLocks noGrp="1"/>
          </p:cNvSpPr>
          <p:nvPr>
            <p:ph type="body" idx="4"/>
          </p:nvPr>
        </p:nvSpPr>
        <p:spPr>
          <a:xfrm>
            <a:off x="4645025" y="2174875"/>
            <a:ext cx="4041774" cy="3951287"/>
          </a:xfrm>
          <a:prstGeom prst="rect">
            <a:avLst/>
          </a:prstGeom>
          <a:noFill/>
          <a:ln>
            <a:noFill/>
          </a:ln>
        </p:spPr>
        <p:txBody>
          <a:bodyPr spcFirstLastPara="1" wrap="square" lIns="91425" tIns="91425" rIns="91425" bIns="91425" anchor="t" anchorCtr="0">
            <a:noAutofit/>
          </a:bodyPr>
          <a:lstStyle>
            <a:lvl1pPr marL="457200" marR="0" lvl="0" indent="-228600" algn="l">
              <a:lnSpc>
                <a:spcPct val="102000"/>
              </a:lnSpc>
              <a:spcBef>
                <a:spcPts val="0"/>
              </a:spcBef>
              <a:spcAft>
                <a:spcPts val="0"/>
              </a:spcAft>
              <a:buClr>
                <a:srgbClr val="000000"/>
              </a:buClr>
              <a:buSzPts val="2400"/>
              <a:buFont typeface="Calibri"/>
              <a:buNone/>
              <a:defRPr sz="2400" b="0" i="0" u="none" strike="noStrike" cap="none">
                <a:solidFill>
                  <a:srgbClr val="000000"/>
                </a:solidFill>
                <a:latin typeface="Calibri"/>
                <a:ea typeface="Calibri"/>
                <a:cs typeface="Calibri"/>
                <a:sym typeface="Calibri"/>
              </a:defRPr>
            </a:lvl1pPr>
            <a:lvl2pPr marL="914400" marR="0" lvl="1" indent="-228600" algn="l">
              <a:lnSpc>
                <a:spcPct val="102000"/>
              </a:lnSpc>
              <a:spcBef>
                <a:spcPts val="1425"/>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2pPr>
            <a:lvl3pPr marL="1371600" marR="0" lvl="2" indent="-228600" algn="l">
              <a:lnSpc>
                <a:spcPct val="102000"/>
              </a:lnSpc>
              <a:spcBef>
                <a:spcPts val="1138"/>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L="1828800" marR="0" lvl="3" indent="-228600" algn="l">
              <a:lnSpc>
                <a:spcPct val="102000"/>
              </a:lnSpc>
              <a:spcBef>
                <a:spcPts val="850"/>
              </a:spcBef>
              <a:spcAft>
                <a:spcPts val="0"/>
              </a:spcAft>
              <a:buClr>
                <a:srgbClr val="000000"/>
              </a:buClr>
              <a:buSzPts val="1600"/>
              <a:buFont typeface="Calibri"/>
              <a:buNone/>
              <a:defRPr sz="1600" b="0" i="0" u="none" strike="noStrike" cap="none">
                <a:solidFill>
                  <a:srgbClr val="000000"/>
                </a:solidFill>
                <a:latin typeface="Calibri"/>
                <a:ea typeface="Calibri"/>
                <a:cs typeface="Calibri"/>
                <a:sym typeface="Calibri"/>
              </a:defRPr>
            </a:lvl4pPr>
            <a:lvl5pPr marL="2286000" marR="0" lvl="4" indent="-228600" algn="l">
              <a:lnSpc>
                <a:spcPct val="102000"/>
              </a:lnSpc>
              <a:spcBef>
                <a:spcPts val="575"/>
              </a:spcBef>
              <a:spcAft>
                <a:spcPts val="0"/>
              </a:spcAft>
              <a:buClr>
                <a:srgbClr val="000000"/>
              </a:buClr>
              <a:buSzPts val="1600"/>
              <a:buFont typeface="Calibri"/>
              <a:buNone/>
              <a:defRPr sz="1600" b="0" i="0" u="none" strike="noStrike" cap="none">
                <a:solidFill>
                  <a:srgbClr val="000000"/>
                </a:solidFill>
                <a:latin typeface="Calibri"/>
                <a:ea typeface="Calibri"/>
                <a:cs typeface="Calibri"/>
                <a:sym typeface="Calibri"/>
              </a:defRPr>
            </a:lvl5pPr>
            <a:lvl6pPr marL="2743200" marR="0" lvl="5" indent="-228600" algn="l">
              <a:lnSpc>
                <a:spcPct val="102000"/>
              </a:lnSpc>
              <a:spcBef>
                <a:spcPts val="288"/>
              </a:spcBef>
              <a:spcAft>
                <a:spcPts val="0"/>
              </a:spcAft>
              <a:buClr>
                <a:srgbClr val="000000"/>
              </a:buClr>
              <a:buSzPts val="1600"/>
              <a:buFont typeface="Calibri"/>
              <a:buNone/>
              <a:defRPr sz="1600" b="0" i="0" u="none" strike="noStrike" cap="none">
                <a:solidFill>
                  <a:srgbClr val="000000"/>
                </a:solidFill>
                <a:latin typeface="Calibri"/>
                <a:ea typeface="Calibri"/>
                <a:cs typeface="Calibri"/>
                <a:sym typeface="Calibri"/>
              </a:defRPr>
            </a:lvl6pPr>
            <a:lvl7pPr marL="3200400" marR="0" lvl="6" indent="-228600" algn="l">
              <a:lnSpc>
                <a:spcPct val="102000"/>
              </a:lnSpc>
              <a:spcBef>
                <a:spcPts val="288"/>
              </a:spcBef>
              <a:spcAft>
                <a:spcPts val="0"/>
              </a:spcAft>
              <a:buClr>
                <a:srgbClr val="000000"/>
              </a:buClr>
              <a:buSzPts val="1600"/>
              <a:buFont typeface="Calibri"/>
              <a:buNone/>
              <a:defRPr sz="1600" b="0" i="0" u="none" strike="noStrike" cap="none">
                <a:solidFill>
                  <a:srgbClr val="000000"/>
                </a:solidFill>
                <a:latin typeface="Calibri"/>
                <a:ea typeface="Calibri"/>
                <a:cs typeface="Calibri"/>
                <a:sym typeface="Calibri"/>
              </a:defRPr>
            </a:lvl7pPr>
            <a:lvl8pPr marL="3657600" marR="0" lvl="7" indent="-228600" algn="l">
              <a:lnSpc>
                <a:spcPct val="102000"/>
              </a:lnSpc>
              <a:spcBef>
                <a:spcPts val="288"/>
              </a:spcBef>
              <a:spcAft>
                <a:spcPts val="0"/>
              </a:spcAft>
              <a:buClr>
                <a:srgbClr val="000000"/>
              </a:buClr>
              <a:buSzPts val="1600"/>
              <a:buFont typeface="Calibri"/>
              <a:buNone/>
              <a:defRPr sz="1600" b="0" i="0" u="none" strike="noStrike" cap="none">
                <a:solidFill>
                  <a:srgbClr val="000000"/>
                </a:solidFill>
                <a:latin typeface="Calibri"/>
                <a:ea typeface="Calibri"/>
                <a:cs typeface="Calibri"/>
                <a:sym typeface="Calibri"/>
              </a:defRPr>
            </a:lvl8pPr>
            <a:lvl9pPr marL="4114800" marR="0" lvl="8" indent="-228600" algn="l">
              <a:lnSpc>
                <a:spcPct val="102000"/>
              </a:lnSpc>
              <a:spcBef>
                <a:spcPts val="288"/>
              </a:spcBef>
              <a:spcAft>
                <a:spcPts val="288"/>
              </a:spcAft>
              <a:buClr>
                <a:srgbClr val="000000"/>
              </a:buClr>
              <a:buSzPts val="1600"/>
              <a:buFont typeface="Calibri"/>
              <a:buNone/>
              <a:defRPr sz="1600" b="0" i="0" u="none" strike="noStrike" cap="none">
                <a:solidFill>
                  <a:srgbClr val="000000"/>
                </a:solidFill>
                <a:latin typeface="Calibri"/>
                <a:ea typeface="Calibri"/>
                <a:cs typeface="Calibri"/>
                <a:sym typeface="Calibri"/>
              </a:defRPr>
            </a:lvl9pPr>
          </a:lstStyle>
          <a:p>
            <a:endParaRPr/>
          </a:p>
        </p:txBody>
      </p:sp>
      <p:sp>
        <p:nvSpPr>
          <p:cNvPr id="119" name="Google Shape;119;p39"/>
          <p:cNvSpPr txBox="1">
            <a:spLocks noGrp="1"/>
          </p:cNvSpPr>
          <p:nvPr>
            <p:ph type="dt" idx="10"/>
          </p:nvPr>
        </p:nvSpPr>
        <p:spPr>
          <a:xfrm>
            <a:off x="457200" y="6356350"/>
            <a:ext cx="2130424" cy="363536"/>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1pPr>
            <a:lvl2pPr marR="0" lvl="1"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endParaRPr/>
          </a:p>
        </p:txBody>
      </p:sp>
      <p:sp>
        <p:nvSpPr>
          <p:cNvPr id="120" name="Google Shape;120;p39"/>
          <p:cNvSpPr txBox="1">
            <a:spLocks noGrp="1"/>
          </p:cNvSpPr>
          <p:nvPr>
            <p:ph type="sldNum" idx="12"/>
          </p:nvPr>
        </p:nvSpPr>
        <p:spPr>
          <a:xfrm>
            <a:off x="6553200" y="6356350"/>
            <a:ext cx="2130424" cy="368299"/>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angepaste indeling">
  <p:cSld name="Aangepaste indeling">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685800" y="2130425"/>
            <a:ext cx="7769225" cy="1466850"/>
          </a:xfrm>
          <a:prstGeom prst="rect">
            <a:avLst/>
          </a:prstGeom>
          <a:noFill/>
          <a:ln>
            <a:noFill/>
          </a:ln>
        </p:spPr>
        <p:txBody>
          <a:bodyPr spcFirstLastPara="1" wrap="square" lIns="91425" tIns="91425" rIns="91425" bIns="91425" anchor="t" anchorCtr="0">
            <a:noAutofit/>
          </a:bodyPr>
          <a:lstStyle>
            <a:lvl1pPr marR="0" lvl="0"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R="0" lvl="1"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R="0" lvl="2"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R="0" lvl="3"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R="0" lvl="4"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R="0" lvl="5"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R="0" lvl="6"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R="0" lvl="7"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R="0" lvl="8"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23" name="Google Shape;23;p24"/>
          <p:cNvSpPr txBox="1">
            <a:spLocks noGrp="1"/>
          </p:cNvSpPr>
          <p:nvPr>
            <p:ph type="dt" idx="10"/>
          </p:nvPr>
        </p:nvSpPr>
        <p:spPr>
          <a:xfrm>
            <a:off x="457200" y="6356350"/>
            <a:ext cx="2130424" cy="361950"/>
          </a:xfrm>
          <a:prstGeom prst="rect">
            <a:avLst/>
          </a:prstGeom>
          <a:noFill/>
          <a:ln>
            <a:noFill/>
          </a:ln>
        </p:spPr>
        <p:txBody>
          <a:bodyPr spcFirstLastPara="1" wrap="square" lIns="91425" tIns="91425" rIns="91425" bIns="91425" anchor="t" anchorCtr="0">
            <a:noAutofit/>
          </a:bodyPr>
          <a:lstStyle>
            <a:lvl1pPr marR="0" lvl="0" algn="l">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R="0" lvl="1"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endParaRPr/>
          </a:p>
        </p:txBody>
      </p:sp>
      <p:sp>
        <p:nvSpPr>
          <p:cNvPr id="24" name="Google Shape;24;p24"/>
          <p:cNvSpPr txBox="1">
            <a:spLocks noGrp="1"/>
          </p:cNvSpPr>
          <p:nvPr>
            <p:ph type="sldNum" idx="12"/>
          </p:nvPr>
        </p:nvSpPr>
        <p:spPr>
          <a:xfrm>
            <a:off x="6553200" y="6356350"/>
            <a:ext cx="2130424" cy="361950"/>
          </a:xfrm>
          <a:prstGeom prst="rect">
            <a:avLst/>
          </a:prstGeom>
          <a:noFill/>
          <a:ln>
            <a:noFill/>
          </a:ln>
        </p:spPr>
        <p:txBody>
          <a:bodyPr spcFirstLastPara="1" wrap="square" lIns="90000" tIns="45000" rIns="90000" bIns="45000" anchor="t" anchorCtr="0">
            <a:noAutofit/>
          </a:bodyPr>
          <a:lstStyle>
            <a:lvl1pPr marL="0" marR="0" lvl="0"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nhoud van twee" type="twoObj">
  <p:cSld name="TWO_OBJECTS">
    <p:spTree>
      <p:nvGrpSpPr>
        <p:cNvPr id="1" name="Shape 121"/>
        <p:cNvGrpSpPr/>
        <p:nvPr/>
      </p:nvGrpSpPr>
      <p:grpSpPr>
        <a:xfrm>
          <a:off x="0" y="0"/>
          <a:ext cx="0" cy="0"/>
          <a:chOff x="0" y="0"/>
          <a:chExt cx="0" cy="0"/>
        </a:xfrm>
      </p:grpSpPr>
      <p:sp>
        <p:nvSpPr>
          <p:cNvPr id="122" name="Google Shape;122;p40"/>
          <p:cNvSpPr txBox="1">
            <a:spLocks noGrp="1"/>
          </p:cNvSpPr>
          <p:nvPr>
            <p:ph type="title"/>
          </p:nvPr>
        </p:nvSpPr>
        <p:spPr>
          <a:xfrm>
            <a:off x="457200" y="274637"/>
            <a:ext cx="8226425" cy="1139825"/>
          </a:xfrm>
          <a:prstGeom prst="rect">
            <a:avLst/>
          </a:prstGeom>
          <a:noFill/>
          <a:ln>
            <a:noFill/>
          </a:ln>
        </p:spPr>
        <p:txBody>
          <a:bodyPr spcFirstLastPara="1" wrap="square" lIns="91425" tIns="91425" rIns="91425" bIns="91425" anchor="t" anchorCtr="0">
            <a:noAutofit/>
          </a:bodyPr>
          <a:lstStyle>
            <a:lvl1pPr marR="0" lvl="0"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R="0" lvl="1"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R="0" lvl="2"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R="0" lvl="3"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R="0" lvl="4"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R="0" lvl="5"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R="0" lvl="6"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R="0" lvl="7"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R="0" lvl="8"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123" name="Google Shape;123;p40"/>
          <p:cNvSpPr txBox="1">
            <a:spLocks noGrp="1"/>
          </p:cNvSpPr>
          <p:nvPr>
            <p:ph type="body" idx="1"/>
          </p:nvPr>
        </p:nvSpPr>
        <p:spPr>
          <a:xfrm>
            <a:off x="457200" y="1600200"/>
            <a:ext cx="4037013" cy="4522788"/>
          </a:xfrm>
          <a:prstGeom prst="rect">
            <a:avLst/>
          </a:prstGeom>
          <a:noFill/>
          <a:ln>
            <a:noFill/>
          </a:ln>
        </p:spPr>
        <p:txBody>
          <a:bodyPr spcFirstLastPara="1" wrap="square" lIns="91425" tIns="91425" rIns="91425" bIns="91425" anchor="t" anchorCtr="0">
            <a:noAutofit/>
          </a:bodyPr>
          <a:lstStyle>
            <a:lvl1pPr marL="457200" marR="0" lvl="0" indent="-228600" algn="l">
              <a:lnSpc>
                <a:spcPct val="102000"/>
              </a:lnSpc>
              <a:spcBef>
                <a:spcPts val="0"/>
              </a:spcBef>
              <a:spcAft>
                <a:spcPts val="0"/>
              </a:spcAft>
              <a:buClr>
                <a:srgbClr val="000000"/>
              </a:buClr>
              <a:buSzPts val="2800"/>
              <a:buFont typeface="Calibri"/>
              <a:buNone/>
              <a:defRPr sz="2800" b="0" i="0" u="none" strike="noStrike" cap="none">
                <a:solidFill>
                  <a:srgbClr val="000000"/>
                </a:solidFill>
                <a:latin typeface="Calibri"/>
                <a:ea typeface="Calibri"/>
                <a:cs typeface="Calibri"/>
                <a:sym typeface="Calibri"/>
              </a:defRPr>
            </a:lvl1pPr>
            <a:lvl2pPr marL="914400" marR="0" lvl="1" indent="-228600" algn="l">
              <a:lnSpc>
                <a:spcPct val="102000"/>
              </a:lnSpc>
              <a:spcBef>
                <a:spcPts val="1425"/>
              </a:spcBef>
              <a:spcAft>
                <a:spcPts val="0"/>
              </a:spcAft>
              <a:buClr>
                <a:srgbClr val="000000"/>
              </a:buClr>
              <a:buSzPts val="2400"/>
              <a:buFont typeface="Calibri"/>
              <a:buNone/>
              <a:defRPr sz="2400" b="0" i="0" u="none" strike="noStrike" cap="none">
                <a:solidFill>
                  <a:srgbClr val="000000"/>
                </a:solidFill>
                <a:latin typeface="Calibri"/>
                <a:ea typeface="Calibri"/>
                <a:cs typeface="Calibri"/>
                <a:sym typeface="Calibri"/>
              </a:defRPr>
            </a:lvl2pPr>
            <a:lvl3pPr marL="1371600" marR="0" lvl="2" indent="-228600" algn="l">
              <a:lnSpc>
                <a:spcPct val="102000"/>
              </a:lnSpc>
              <a:spcBef>
                <a:spcPts val="1138"/>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3pPr>
            <a:lvl4pPr marL="1828800" marR="0" lvl="3" indent="-228600" algn="l">
              <a:lnSpc>
                <a:spcPct val="102000"/>
              </a:lnSpc>
              <a:spcBef>
                <a:spcPts val="85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L="2286000" marR="0" lvl="4" indent="-228600" algn="l">
              <a:lnSpc>
                <a:spcPct val="102000"/>
              </a:lnSpc>
              <a:spcBef>
                <a:spcPts val="575"/>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L="2743200" marR="0" lvl="5" indent="-228600" algn="l">
              <a:lnSpc>
                <a:spcPct val="102000"/>
              </a:lnSpc>
              <a:spcBef>
                <a:spcPts val="288"/>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L="3200400" marR="0" lvl="6" indent="-228600" algn="l">
              <a:lnSpc>
                <a:spcPct val="102000"/>
              </a:lnSpc>
              <a:spcBef>
                <a:spcPts val="288"/>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L="3657600" marR="0" lvl="7" indent="-228600" algn="l">
              <a:lnSpc>
                <a:spcPct val="102000"/>
              </a:lnSpc>
              <a:spcBef>
                <a:spcPts val="288"/>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L="4114800" marR="0" lvl="8" indent="-228600" algn="l">
              <a:lnSpc>
                <a:spcPct val="102000"/>
              </a:lnSpc>
              <a:spcBef>
                <a:spcPts val="288"/>
              </a:spcBef>
              <a:spcAft>
                <a:spcPts val="288"/>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124" name="Google Shape;124;p40"/>
          <p:cNvSpPr txBox="1">
            <a:spLocks noGrp="1"/>
          </p:cNvSpPr>
          <p:nvPr>
            <p:ph type="body" idx="2"/>
          </p:nvPr>
        </p:nvSpPr>
        <p:spPr>
          <a:xfrm>
            <a:off x="4646612" y="1600200"/>
            <a:ext cx="4037012" cy="4522788"/>
          </a:xfrm>
          <a:prstGeom prst="rect">
            <a:avLst/>
          </a:prstGeom>
          <a:noFill/>
          <a:ln>
            <a:noFill/>
          </a:ln>
        </p:spPr>
        <p:txBody>
          <a:bodyPr spcFirstLastPara="1" wrap="square" lIns="91425" tIns="91425" rIns="91425" bIns="91425" anchor="t" anchorCtr="0">
            <a:noAutofit/>
          </a:bodyPr>
          <a:lstStyle>
            <a:lvl1pPr marL="457200" marR="0" lvl="0" indent="-228600" algn="l">
              <a:lnSpc>
                <a:spcPct val="102000"/>
              </a:lnSpc>
              <a:spcBef>
                <a:spcPts val="0"/>
              </a:spcBef>
              <a:spcAft>
                <a:spcPts val="0"/>
              </a:spcAft>
              <a:buClr>
                <a:srgbClr val="000000"/>
              </a:buClr>
              <a:buSzPts val="2800"/>
              <a:buFont typeface="Calibri"/>
              <a:buNone/>
              <a:defRPr sz="2800" b="0" i="0" u="none" strike="noStrike" cap="none">
                <a:solidFill>
                  <a:srgbClr val="000000"/>
                </a:solidFill>
                <a:latin typeface="Calibri"/>
                <a:ea typeface="Calibri"/>
                <a:cs typeface="Calibri"/>
                <a:sym typeface="Calibri"/>
              </a:defRPr>
            </a:lvl1pPr>
            <a:lvl2pPr marL="914400" marR="0" lvl="1" indent="-228600" algn="l">
              <a:lnSpc>
                <a:spcPct val="102000"/>
              </a:lnSpc>
              <a:spcBef>
                <a:spcPts val="1425"/>
              </a:spcBef>
              <a:spcAft>
                <a:spcPts val="0"/>
              </a:spcAft>
              <a:buClr>
                <a:srgbClr val="000000"/>
              </a:buClr>
              <a:buSzPts val="2400"/>
              <a:buFont typeface="Calibri"/>
              <a:buNone/>
              <a:defRPr sz="2400" b="0" i="0" u="none" strike="noStrike" cap="none">
                <a:solidFill>
                  <a:srgbClr val="000000"/>
                </a:solidFill>
                <a:latin typeface="Calibri"/>
                <a:ea typeface="Calibri"/>
                <a:cs typeface="Calibri"/>
                <a:sym typeface="Calibri"/>
              </a:defRPr>
            </a:lvl2pPr>
            <a:lvl3pPr marL="1371600" marR="0" lvl="2" indent="-228600" algn="l">
              <a:lnSpc>
                <a:spcPct val="102000"/>
              </a:lnSpc>
              <a:spcBef>
                <a:spcPts val="1138"/>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3pPr>
            <a:lvl4pPr marL="1828800" marR="0" lvl="3" indent="-228600" algn="l">
              <a:lnSpc>
                <a:spcPct val="102000"/>
              </a:lnSpc>
              <a:spcBef>
                <a:spcPts val="85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L="2286000" marR="0" lvl="4" indent="-228600" algn="l">
              <a:lnSpc>
                <a:spcPct val="102000"/>
              </a:lnSpc>
              <a:spcBef>
                <a:spcPts val="575"/>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L="2743200" marR="0" lvl="5" indent="-228600" algn="l">
              <a:lnSpc>
                <a:spcPct val="102000"/>
              </a:lnSpc>
              <a:spcBef>
                <a:spcPts val="288"/>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L="3200400" marR="0" lvl="6" indent="-228600" algn="l">
              <a:lnSpc>
                <a:spcPct val="102000"/>
              </a:lnSpc>
              <a:spcBef>
                <a:spcPts val="288"/>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L="3657600" marR="0" lvl="7" indent="-228600" algn="l">
              <a:lnSpc>
                <a:spcPct val="102000"/>
              </a:lnSpc>
              <a:spcBef>
                <a:spcPts val="288"/>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L="4114800" marR="0" lvl="8" indent="-228600" algn="l">
              <a:lnSpc>
                <a:spcPct val="102000"/>
              </a:lnSpc>
              <a:spcBef>
                <a:spcPts val="288"/>
              </a:spcBef>
              <a:spcAft>
                <a:spcPts val="288"/>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125" name="Google Shape;125;p40"/>
          <p:cNvSpPr txBox="1">
            <a:spLocks noGrp="1"/>
          </p:cNvSpPr>
          <p:nvPr>
            <p:ph type="dt" idx="10"/>
          </p:nvPr>
        </p:nvSpPr>
        <p:spPr>
          <a:xfrm>
            <a:off x="457200" y="6356350"/>
            <a:ext cx="2130424" cy="363536"/>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1pPr>
            <a:lvl2pPr marR="0" lvl="1"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endParaRPr/>
          </a:p>
        </p:txBody>
      </p:sp>
      <p:sp>
        <p:nvSpPr>
          <p:cNvPr id="126" name="Google Shape;126;p40"/>
          <p:cNvSpPr txBox="1">
            <a:spLocks noGrp="1"/>
          </p:cNvSpPr>
          <p:nvPr>
            <p:ph type="sldNum" idx="12"/>
          </p:nvPr>
        </p:nvSpPr>
        <p:spPr>
          <a:xfrm>
            <a:off x="6553200" y="6356350"/>
            <a:ext cx="2130424" cy="368299"/>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ekop" type="secHead">
  <p:cSld name="SECTION_HEADER">
    <p:spTree>
      <p:nvGrpSpPr>
        <p:cNvPr id="1" name="Shape 127"/>
        <p:cNvGrpSpPr/>
        <p:nvPr/>
      </p:nvGrpSpPr>
      <p:grpSpPr>
        <a:xfrm>
          <a:off x="0" y="0"/>
          <a:ext cx="0" cy="0"/>
          <a:chOff x="0" y="0"/>
          <a:chExt cx="0" cy="0"/>
        </a:xfrm>
      </p:grpSpPr>
      <p:sp>
        <p:nvSpPr>
          <p:cNvPr id="128" name="Google Shape;128;p41"/>
          <p:cNvSpPr txBox="1">
            <a:spLocks noGrp="1"/>
          </p:cNvSpPr>
          <p:nvPr>
            <p:ph type="title"/>
          </p:nvPr>
        </p:nvSpPr>
        <p:spPr>
          <a:xfrm>
            <a:off x="722312" y="4406900"/>
            <a:ext cx="7772400" cy="1362075"/>
          </a:xfrm>
          <a:prstGeom prst="rect">
            <a:avLst/>
          </a:prstGeom>
          <a:noFill/>
          <a:ln>
            <a:noFill/>
          </a:ln>
        </p:spPr>
        <p:txBody>
          <a:bodyPr spcFirstLastPara="1" wrap="square" lIns="91425" tIns="91425" rIns="91425" bIns="91425" anchor="t" anchorCtr="0">
            <a:noAutofit/>
          </a:bodyPr>
          <a:lstStyle>
            <a:lvl1pPr marR="0" lvl="0" algn="l">
              <a:lnSpc>
                <a:spcPct val="102000"/>
              </a:lnSpc>
              <a:spcBef>
                <a:spcPts val="0"/>
              </a:spcBef>
              <a:spcAft>
                <a:spcPts val="0"/>
              </a:spcAft>
              <a:buClr>
                <a:srgbClr val="000000"/>
              </a:buClr>
              <a:buSzPts val="4000"/>
              <a:buFont typeface="Calibri"/>
              <a:buNone/>
              <a:defRPr sz="4000" b="1" i="0" u="none" strike="noStrike" cap="none">
                <a:solidFill>
                  <a:srgbClr val="000000"/>
                </a:solidFill>
                <a:latin typeface="Calibri"/>
                <a:ea typeface="Calibri"/>
                <a:cs typeface="Calibri"/>
                <a:sym typeface="Calibri"/>
              </a:defRPr>
            </a:lvl1pPr>
            <a:lvl2pPr marR="0" lvl="1"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R="0" lvl="2"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R="0" lvl="3"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R="0" lvl="4"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R="0" lvl="5"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R="0" lvl="6"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R="0" lvl="7"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R="0" lvl="8"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129" name="Google Shape;129;p41"/>
          <p:cNvSpPr txBox="1">
            <a:spLocks noGrp="1"/>
          </p:cNvSpPr>
          <p:nvPr>
            <p:ph type="body" idx="1"/>
          </p:nvPr>
        </p:nvSpPr>
        <p:spPr>
          <a:xfrm>
            <a:off x="722312" y="2906713"/>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a:lnSpc>
                <a:spcPct val="102000"/>
              </a:lnSpc>
              <a:spcBef>
                <a:spcPts val="0"/>
              </a:spcBef>
              <a:spcAft>
                <a:spcPts val="0"/>
              </a:spcAft>
              <a:buClr>
                <a:srgbClr val="000000"/>
              </a:buClr>
              <a:buSzPts val="2000"/>
              <a:buFont typeface="Times New Roman"/>
              <a:buNone/>
              <a:defRPr sz="2000" b="0" i="0" u="none" strike="noStrike" cap="none">
                <a:solidFill>
                  <a:srgbClr val="000000"/>
                </a:solidFill>
                <a:latin typeface="Calibri"/>
                <a:ea typeface="Calibri"/>
                <a:cs typeface="Calibri"/>
                <a:sym typeface="Calibri"/>
              </a:defRPr>
            </a:lvl1pPr>
            <a:lvl2pPr marL="914400" marR="0" lvl="1" indent="-228600" algn="l">
              <a:lnSpc>
                <a:spcPct val="102000"/>
              </a:lnSpc>
              <a:spcBef>
                <a:spcPts val="1425"/>
              </a:spcBef>
              <a:spcAft>
                <a:spcPts val="0"/>
              </a:spcAft>
              <a:buClr>
                <a:srgbClr val="000000"/>
              </a:buClr>
              <a:buSzPts val="1800"/>
              <a:buFont typeface="Times New Roman"/>
              <a:buNone/>
              <a:defRPr sz="1800" b="0" i="0" u="none" strike="noStrike" cap="none">
                <a:solidFill>
                  <a:srgbClr val="000000"/>
                </a:solidFill>
                <a:latin typeface="Calibri"/>
                <a:ea typeface="Calibri"/>
                <a:cs typeface="Calibri"/>
                <a:sym typeface="Calibri"/>
              </a:defRPr>
            </a:lvl2pPr>
            <a:lvl3pPr marL="1371600" marR="0" lvl="2" indent="-228600" algn="l">
              <a:lnSpc>
                <a:spcPct val="102000"/>
              </a:lnSpc>
              <a:spcBef>
                <a:spcPts val="1138"/>
              </a:spcBef>
              <a:spcAft>
                <a:spcPts val="0"/>
              </a:spcAft>
              <a:buClr>
                <a:srgbClr val="000000"/>
              </a:buClr>
              <a:buSzPts val="1600"/>
              <a:buFont typeface="Times New Roman"/>
              <a:buNone/>
              <a:defRPr sz="1600" b="0" i="0" u="none" strike="noStrike" cap="none">
                <a:solidFill>
                  <a:srgbClr val="000000"/>
                </a:solidFill>
                <a:latin typeface="Calibri"/>
                <a:ea typeface="Calibri"/>
                <a:cs typeface="Calibri"/>
                <a:sym typeface="Calibri"/>
              </a:defRPr>
            </a:lvl3pPr>
            <a:lvl4pPr marL="1828800" marR="0" lvl="3" indent="-228600" algn="l">
              <a:lnSpc>
                <a:spcPct val="102000"/>
              </a:lnSpc>
              <a:spcBef>
                <a:spcPts val="850"/>
              </a:spcBef>
              <a:spcAft>
                <a:spcPts val="0"/>
              </a:spcAft>
              <a:buClr>
                <a:srgbClr val="000000"/>
              </a:buClr>
              <a:buSzPts val="1400"/>
              <a:buFont typeface="Times New Roman"/>
              <a:buNone/>
              <a:defRPr sz="1400" b="0" i="0" u="none" strike="noStrike" cap="none">
                <a:solidFill>
                  <a:srgbClr val="000000"/>
                </a:solidFill>
                <a:latin typeface="Calibri"/>
                <a:ea typeface="Calibri"/>
                <a:cs typeface="Calibri"/>
                <a:sym typeface="Calibri"/>
              </a:defRPr>
            </a:lvl4pPr>
            <a:lvl5pPr marL="2286000" marR="0" lvl="4" indent="-228600" algn="l">
              <a:lnSpc>
                <a:spcPct val="102000"/>
              </a:lnSpc>
              <a:spcBef>
                <a:spcPts val="575"/>
              </a:spcBef>
              <a:spcAft>
                <a:spcPts val="0"/>
              </a:spcAft>
              <a:buClr>
                <a:srgbClr val="000000"/>
              </a:buClr>
              <a:buSzPts val="1400"/>
              <a:buFont typeface="Times New Roman"/>
              <a:buNone/>
              <a:defRPr sz="1400" b="0" i="0" u="none" strike="noStrike" cap="none">
                <a:solidFill>
                  <a:srgbClr val="000000"/>
                </a:solidFill>
                <a:latin typeface="Calibri"/>
                <a:ea typeface="Calibri"/>
                <a:cs typeface="Calibri"/>
                <a:sym typeface="Calibri"/>
              </a:defRPr>
            </a:lvl5pPr>
            <a:lvl6pPr marL="2743200" marR="0" lvl="5" indent="-228600" algn="l">
              <a:lnSpc>
                <a:spcPct val="102000"/>
              </a:lnSpc>
              <a:spcBef>
                <a:spcPts val="288"/>
              </a:spcBef>
              <a:spcAft>
                <a:spcPts val="0"/>
              </a:spcAft>
              <a:buClr>
                <a:srgbClr val="000000"/>
              </a:buClr>
              <a:buSzPts val="1400"/>
              <a:buFont typeface="Times New Roman"/>
              <a:buNone/>
              <a:defRPr sz="1400" b="0" i="0" u="none" strike="noStrike" cap="none">
                <a:solidFill>
                  <a:srgbClr val="000000"/>
                </a:solidFill>
                <a:latin typeface="Calibri"/>
                <a:ea typeface="Calibri"/>
                <a:cs typeface="Calibri"/>
                <a:sym typeface="Calibri"/>
              </a:defRPr>
            </a:lvl6pPr>
            <a:lvl7pPr marL="3200400" marR="0" lvl="6" indent="-228600" algn="l">
              <a:lnSpc>
                <a:spcPct val="102000"/>
              </a:lnSpc>
              <a:spcBef>
                <a:spcPts val="288"/>
              </a:spcBef>
              <a:spcAft>
                <a:spcPts val="0"/>
              </a:spcAft>
              <a:buClr>
                <a:srgbClr val="000000"/>
              </a:buClr>
              <a:buSzPts val="1400"/>
              <a:buFont typeface="Times New Roman"/>
              <a:buNone/>
              <a:defRPr sz="1400" b="0" i="0" u="none" strike="noStrike" cap="none">
                <a:solidFill>
                  <a:srgbClr val="000000"/>
                </a:solidFill>
                <a:latin typeface="Calibri"/>
                <a:ea typeface="Calibri"/>
                <a:cs typeface="Calibri"/>
                <a:sym typeface="Calibri"/>
              </a:defRPr>
            </a:lvl7pPr>
            <a:lvl8pPr marL="3657600" marR="0" lvl="7" indent="-228600" algn="l">
              <a:lnSpc>
                <a:spcPct val="102000"/>
              </a:lnSpc>
              <a:spcBef>
                <a:spcPts val="288"/>
              </a:spcBef>
              <a:spcAft>
                <a:spcPts val="0"/>
              </a:spcAft>
              <a:buClr>
                <a:srgbClr val="000000"/>
              </a:buClr>
              <a:buSzPts val="1400"/>
              <a:buFont typeface="Times New Roman"/>
              <a:buNone/>
              <a:defRPr sz="1400" b="0" i="0" u="none" strike="noStrike" cap="none">
                <a:solidFill>
                  <a:srgbClr val="000000"/>
                </a:solidFill>
                <a:latin typeface="Calibri"/>
                <a:ea typeface="Calibri"/>
                <a:cs typeface="Calibri"/>
                <a:sym typeface="Calibri"/>
              </a:defRPr>
            </a:lvl8pPr>
            <a:lvl9pPr marL="4114800" marR="0" lvl="8" indent="-228600" algn="l">
              <a:lnSpc>
                <a:spcPct val="102000"/>
              </a:lnSpc>
              <a:spcBef>
                <a:spcPts val="288"/>
              </a:spcBef>
              <a:spcAft>
                <a:spcPts val="288"/>
              </a:spcAft>
              <a:buClr>
                <a:srgbClr val="000000"/>
              </a:buClr>
              <a:buSzPts val="1400"/>
              <a:buFont typeface="Times New Roman"/>
              <a:buNone/>
              <a:defRPr sz="1400" b="0" i="0" u="none" strike="noStrike" cap="none">
                <a:solidFill>
                  <a:srgbClr val="000000"/>
                </a:solidFill>
                <a:latin typeface="Calibri"/>
                <a:ea typeface="Calibri"/>
                <a:cs typeface="Calibri"/>
                <a:sym typeface="Calibri"/>
              </a:defRPr>
            </a:lvl9pPr>
          </a:lstStyle>
          <a:p>
            <a:endParaRPr/>
          </a:p>
        </p:txBody>
      </p:sp>
      <p:sp>
        <p:nvSpPr>
          <p:cNvPr id="130" name="Google Shape;130;p41"/>
          <p:cNvSpPr txBox="1">
            <a:spLocks noGrp="1"/>
          </p:cNvSpPr>
          <p:nvPr>
            <p:ph type="dt" idx="10"/>
          </p:nvPr>
        </p:nvSpPr>
        <p:spPr>
          <a:xfrm>
            <a:off x="457200" y="6356350"/>
            <a:ext cx="2130424" cy="363536"/>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1pPr>
            <a:lvl2pPr marR="0" lvl="1"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endParaRPr/>
          </a:p>
        </p:txBody>
      </p:sp>
      <p:sp>
        <p:nvSpPr>
          <p:cNvPr id="131" name="Google Shape;131;p41"/>
          <p:cNvSpPr txBox="1">
            <a:spLocks noGrp="1"/>
          </p:cNvSpPr>
          <p:nvPr>
            <p:ph type="sldNum" idx="12"/>
          </p:nvPr>
        </p:nvSpPr>
        <p:spPr>
          <a:xfrm>
            <a:off x="6553200" y="6356350"/>
            <a:ext cx="2130424" cy="368299"/>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eldia" type="title">
  <p:cSld name="TITLE">
    <p:spTree>
      <p:nvGrpSpPr>
        <p:cNvPr id="1" name="Shape 132"/>
        <p:cNvGrpSpPr/>
        <p:nvPr/>
      </p:nvGrpSpPr>
      <p:grpSpPr>
        <a:xfrm>
          <a:off x="0" y="0"/>
          <a:ext cx="0" cy="0"/>
          <a:chOff x="0" y="0"/>
          <a:chExt cx="0" cy="0"/>
        </a:xfrm>
      </p:grpSpPr>
      <p:sp>
        <p:nvSpPr>
          <p:cNvPr id="133" name="Google Shape;133;p42"/>
          <p:cNvSpPr txBox="1">
            <a:spLocks noGrp="1"/>
          </p:cNvSpPr>
          <p:nvPr>
            <p:ph type="ctrTitle"/>
          </p:nvPr>
        </p:nvSpPr>
        <p:spPr>
          <a:xfrm>
            <a:off x="685800" y="2130425"/>
            <a:ext cx="7772400" cy="1470024"/>
          </a:xfrm>
          <a:prstGeom prst="rect">
            <a:avLst/>
          </a:prstGeom>
          <a:noFill/>
          <a:ln>
            <a:noFill/>
          </a:ln>
        </p:spPr>
        <p:txBody>
          <a:bodyPr spcFirstLastPara="1" wrap="square" lIns="91425" tIns="91425" rIns="91425" bIns="91425" anchor="t" anchorCtr="0">
            <a:noAutofit/>
          </a:bodyPr>
          <a:lstStyle>
            <a:lvl1pPr marR="0" lvl="0"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R="0" lvl="1"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R="0" lvl="2"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R="0" lvl="3"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R="0" lvl="4"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R="0" lvl="5"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R="0" lvl="6"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R="0" lvl="7"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R="0" lvl="8"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134" name="Google Shape;134;p42"/>
          <p:cNvSpPr txBox="1">
            <a:spLocks noGrp="1"/>
          </p:cNvSpPr>
          <p:nvPr>
            <p:ph type="subTitle" idx="1"/>
          </p:nvPr>
        </p:nvSpPr>
        <p:spPr>
          <a:xfrm>
            <a:off x="1371600" y="3886200"/>
            <a:ext cx="6400799" cy="1752600"/>
          </a:xfrm>
          <a:prstGeom prst="rect">
            <a:avLst/>
          </a:prstGeom>
          <a:noFill/>
          <a:ln>
            <a:noFill/>
          </a:ln>
        </p:spPr>
        <p:txBody>
          <a:bodyPr spcFirstLastPara="1" wrap="square" lIns="91425" tIns="91425" rIns="91425" bIns="91425" anchor="t" anchorCtr="0">
            <a:noAutofit/>
          </a:bodyPr>
          <a:lstStyle>
            <a:lvl1pPr marR="0" lvl="0" algn="ctr">
              <a:lnSpc>
                <a:spcPct val="102000"/>
              </a:lnSpc>
              <a:spcBef>
                <a:spcPts val="0"/>
              </a:spcBef>
              <a:spcAft>
                <a:spcPts val="0"/>
              </a:spcAft>
              <a:buClr>
                <a:srgbClr val="000000"/>
              </a:buClr>
              <a:buSzPts val="3200"/>
              <a:buFont typeface="Times New Roman"/>
              <a:buNone/>
              <a:defRPr sz="3200" b="0" i="0" u="none" strike="noStrike" cap="none">
                <a:solidFill>
                  <a:srgbClr val="000000"/>
                </a:solidFill>
                <a:latin typeface="Calibri"/>
                <a:ea typeface="Calibri"/>
                <a:cs typeface="Calibri"/>
                <a:sym typeface="Calibri"/>
              </a:defRPr>
            </a:lvl1pPr>
            <a:lvl2pPr marR="0" lvl="1" algn="ctr">
              <a:lnSpc>
                <a:spcPct val="102000"/>
              </a:lnSpc>
              <a:spcBef>
                <a:spcPts val="1425"/>
              </a:spcBef>
              <a:spcAft>
                <a:spcPts val="0"/>
              </a:spcAft>
              <a:buClr>
                <a:srgbClr val="000000"/>
              </a:buClr>
              <a:buSzPts val="2400"/>
              <a:buFont typeface="Times New Roman"/>
              <a:buNone/>
              <a:defRPr sz="2400" b="0" i="0" u="none" strike="noStrike" cap="none">
                <a:solidFill>
                  <a:srgbClr val="000000"/>
                </a:solidFill>
                <a:latin typeface="Calibri"/>
                <a:ea typeface="Calibri"/>
                <a:cs typeface="Calibri"/>
                <a:sym typeface="Calibri"/>
              </a:defRPr>
            </a:lvl2pPr>
            <a:lvl3pPr marR="0" lvl="2" algn="ctr">
              <a:lnSpc>
                <a:spcPct val="102000"/>
              </a:lnSpc>
              <a:spcBef>
                <a:spcPts val="1138"/>
              </a:spcBef>
              <a:spcAft>
                <a:spcPts val="0"/>
              </a:spcAft>
              <a:buClr>
                <a:srgbClr val="000000"/>
              </a:buClr>
              <a:buSzPts val="2000"/>
              <a:buFont typeface="Times New Roman"/>
              <a:buNone/>
              <a:defRPr sz="2000" b="0" i="0" u="none" strike="noStrike" cap="none">
                <a:solidFill>
                  <a:srgbClr val="000000"/>
                </a:solidFill>
                <a:latin typeface="Calibri"/>
                <a:ea typeface="Calibri"/>
                <a:cs typeface="Calibri"/>
                <a:sym typeface="Calibri"/>
              </a:defRPr>
            </a:lvl3pPr>
            <a:lvl4pPr marR="0" lvl="3" algn="ctr">
              <a:lnSpc>
                <a:spcPct val="102000"/>
              </a:lnSpc>
              <a:spcBef>
                <a:spcPts val="850"/>
              </a:spcBef>
              <a:spcAft>
                <a:spcPts val="0"/>
              </a:spcAft>
              <a:buClr>
                <a:srgbClr val="000000"/>
              </a:buClr>
              <a:buSzPts val="2000"/>
              <a:buFont typeface="Times New Roman"/>
              <a:buNone/>
              <a:defRPr sz="2000" b="0" i="0" u="none" strike="noStrike" cap="none">
                <a:solidFill>
                  <a:srgbClr val="000000"/>
                </a:solidFill>
                <a:latin typeface="Calibri"/>
                <a:ea typeface="Calibri"/>
                <a:cs typeface="Calibri"/>
                <a:sym typeface="Calibri"/>
              </a:defRPr>
            </a:lvl4pPr>
            <a:lvl5pPr marR="0" lvl="4" algn="ctr">
              <a:lnSpc>
                <a:spcPct val="102000"/>
              </a:lnSpc>
              <a:spcBef>
                <a:spcPts val="575"/>
              </a:spcBef>
              <a:spcAft>
                <a:spcPts val="0"/>
              </a:spcAft>
              <a:buClr>
                <a:srgbClr val="000000"/>
              </a:buClr>
              <a:buSzPts val="2000"/>
              <a:buFont typeface="Times New Roman"/>
              <a:buNone/>
              <a:defRPr sz="2000" b="0" i="0" u="none" strike="noStrike" cap="none">
                <a:solidFill>
                  <a:srgbClr val="000000"/>
                </a:solidFill>
                <a:latin typeface="Calibri"/>
                <a:ea typeface="Calibri"/>
                <a:cs typeface="Calibri"/>
                <a:sym typeface="Calibri"/>
              </a:defRPr>
            </a:lvl5pPr>
            <a:lvl6pPr marR="0" lvl="5" algn="ctr">
              <a:lnSpc>
                <a:spcPct val="102000"/>
              </a:lnSpc>
              <a:spcBef>
                <a:spcPts val="288"/>
              </a:spcBef>
              <a:spcAft>
                <a:spcPts val="0"/>
              </a:spcAft>
              <a:buClr>
                <a:srgbClr val="000000"/>
              </a:buClr>
              <a:buSzPts val="2000"/>
              <a:buFont typeface="Times New Roman"/>
              <a:buNone/>
              <a:defRPr sz="2000" b="0" i="0" u="none" strike="noStrike" cap="none">
                <a:solidFill>
                  <a:srgbClr val="000000"/>
                </a:solidFill>
                <a:latin typeface="Calibri"/>
                <a:ea typeface="Calibri"/>
                <a:cs typeface="Calibri"/>
                <a:sym typeface="Calibri"/>
              </a:defRPr>
            </a:lvl6pPr>
            <a:lvl7pPr marR="0" lvl="6" algn="ctr">
              <a:lnSpc>
                <a:spcPct val="102000"/>
              </a:lnSpc>
              <a:spcBef>
                <a:spcPts val="288"/>
              </a:spcBef>
              <a:spcAft>
                <a:spcPts val="0"/>
              </a:spcAft>
              <a:buClr>
                <a:srgbClr val="000000"/>
              </a:buClr>
              <a:buSzPts val="2000"/>
              <a:buFont typeface="Times New Roman"/>
              <a:buNone/>
              <a:defRPr sz="2000" b="0" i="0" u="none" strike="noStrike" cap="none">
                <a:solidFill>
                  <a:srgbClr val="000000"/>
                </a:solidFill>
                <a:latin typeface="Calibri"/>
                <a:ea typeface="Calibri"/>
                <a:cs typeface="Calibri"/>
                <a:sym typeface="Calibri"/>
              </a:defRPr>
            </a:lvl7pPr>
            <a:lvl8pPr marR="0" lvl="7" algn="ctr">
              <a:lnSpc>
                <a:spcPct val="102000"/>
              </a:lnSpc>
              <a:spcBef>
                <a:spcPts val="288"/>
              </a:spcBef>
              <a:spcAft>
                <a:spcPts val="0"/>
              </a:spcAft>
              <a:buClr>
                <a:srgbClr val="000000"/>
              </a:buClr>
              <a:buSzPts val="2000"/>
              <a:buFont typeface="Times New Roman"/>
              <a:buNone/>
              <a:defRPr sz="2000" b="0" i="0" u="none" strike="noStrike" cap="none">
                <a:solidFill>
                  <a:srgbClr val="000000"/>
                </a:solidFill>
                <a:latin typeface="Calibri"/>
                <a:ea typeface="Calibri"/>
                <a:cs typeface="Calibri"/>
                <a:sym typeface="Calibri"/>
              </a:defRPr>
            </a:lvl8pPr>
            <a:lvl9pPr marR="0" lvl="8" algn="ctr">
              <a:lnSpc>
                <a:spcPct val="102000"/>
              </a:lnSpc>
              <a:spcBef>
                <a:spcPts val="288"/>
              </a:spcBef>
              <a:spcAft>
                <a:spcPts val="288"/>
              </a:spcAft>
              <a:buClr>
                <a:srgbClr val="000000"/>
              </a:buClr>
              <a:buSzPts val="2000"/>
              <a:buFont typeface="Times New Roman"/>
              <a:buNone/>
              <a:defRPr sz="2000" b="0" i="0" u="none" strike="noStrike" cap="none">
                <a:solidFill>
                  <a:srgbClr val="000000"/>
                </a:solidFill>
                <a:latin typeface="Calibri"/>
                <a:ea typeface="Calibri"/>
                <a:cs typeface="Calibri"/>
                <a:sym typeface="Calibri"/>
              </a:defRPr>
            </a:lvl9pPr>
          </a:lstStyle>
          <a:p>
            <a:endParaRPr/>
          </a:p>
        </p:txBody>
      </p:sp>
      <p:sp>
        <p:nvSpPr>
          <p:cNvPr id="135" name="Google Shape;135;p42"/>
          <p:cNvSpPr txBox="1">
            <a:spLocks noGrp="1"/>
          </p:cNvSpPr>
          <p:nvPr>
            <p:ph type="dt" idx="10"/>
          </p:nvPr>
        </p:nvSpPr>
        <p:spPr>
          <a:xfrm>
            <a:off x="457200" y="6356350"/>
            <a:ext cx="2130424" cy="363536"/>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00000"/>
              </a:buClr>
              <a:buSzPts val="1800"/>
              <a:buFont typeface="Calibri"/>
              <a:buNone/>
              <a:defRPr sz="1800" b="0" i="0" u="none">
                <a:solidFill>
                  <a:srgbClr val="000000"/>
                </a:solidFill>
                <a:latin typeface="Calibri"/>
                <a:ea typeface="Calibri"/>
                <a:cs typeface="Calibri"/>
                <a:sym typeface="Calibri"/>
              </a:defRPr>
            </a:lvl1pPr>
            <a:lvl2pPr marR="0" lvl="1"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endParaRPr/>
          </a:p>
        </p:txBody>
      </p:sp>
      <p:sp>
        <p:nvSpPr>
          <p:cNvPr id="136" name="Google Shape;136;p42"/>
          <p:cNvSpPr txBox="1">
            <a:spLocks noGrp="1"/>
          </p:cNvSpPr>
          <p:nvPr>
            <p:ph type="sldNum" idx="12"/>
          </p:nvPr>
        </p:nvSpPr>
        <p:spPr>
          <a:xfrm>
            <a:off x="6553200" y="6356350"/>
            <a:ext cx="2130424" cy="368299"/>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_TITLE_AND_VERTICAL_TEXT">
    <p:spTree>
      <p:nvGrpSpPr>
        <p:cNvPr id="1" name="Shape 25"/>
        <p:cNvGrpSpPr/>
        <p:nvPr/>
      </p:nvGrpSpPr>
      <p:grpSpPr>
        <a:xfrm>
          <a:off x="0" y="0"/>
          <a:ext cx="0" cy="0"/>
          <a:chOff x="0" y="0"/>
          <a:chExt cx="0" cy="0"/>
        </a:xfrm>
      </p:grpSpPr>
      <p:sp>
        <p:nvSpPr>
          <p:cNvPr id="26" name="Google Shape;26;p25"/>
          <p:cNvSpPr txBox="1">
            <a:spLocks noGrp="1"/>
          </p:cNvSpPr>
          <p:nvPr>
            <p:ph type="title"/>
          </p:nvPr>
        </p:nvSpPr>
        <p:spPr>
          <a:xfrm rot="5400000">
            <a:off x="5394325" y="2838450"/>
            <a:ext cx="4522786" cy="2055812"/>
          </a:xfrm>
          <a:prstGeom prst="rect">
            <a:avLst/>
          </a:prstGeom>
          <a:noFill/>
          <a:ln>
            <a:noFill/>
          </a:ln>
        </p:spPr>
        <p:txBody>
          <a:bodyPr spcFirstLastPara="1" wrap="square" lIns="91425" tIns="91425" rIns="91425" bIns="91425" anchor="t" anchorCtr="0">
            <a:noAutofit/>
          </a:bodyPr>
          <a:lstStyle>
            <a:lvl1pPr marR="0" lvl="0"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R="0" lvl="1"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R="0" lvl="2"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R="0" lvl="3"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R="0" lvl="4"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R="0" lvl="5"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R="0" lvl="6"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R="0" lvl="7"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R="0" lvl="8"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27" name="Google Shape;27;p25"/>
          <p:cNvSpPr txBox="1">
            <a:spLocks noGrp="1"/>
          </p:cNvSpPr>
          <p:nvPr>
            <p:ph type="body" idx="1"/>
          </p:nvPr>
        </p:nvSpPr>
        <p:spPr>
          <a:xfrm rot="5400000">
            <a:off x="1204912" y="857249"/>
            <a:ext cx="4522786" cy="6018213"/>
          </a:xfrm>
          <a:prstGeom prst="rect">
            <a:avLst/>
          </a:prstGeom>
          <a:noFill/>
          <a:ln>
            <a:noFill/>
          </a:ln>
        </p:spPr>
        <p:txBody>
          <a:bodyPr spcFirstLastPara="1" wrap="square" lIns="91425" tIns="91425" rIns="91425" bIns="91425" anchor="t" anchorCtr="0">
            <a:noAutofit/>
          </a:bodyPr>
          <a:lstStyle>
            <a:lvl1pPr marL="457200" marR="0" lvl="0" indent="-228600" algn="l">
              <a:lnSpc>
                <a:spcPct val="102000"/>
              </a:lnSpc>
              <a:spcBef>
                <a:spcPts val="0"/>
              </a:spcBef>
              <a:spcAft>
                <a:spcPts val="0"/>
              </a:spcAft>
              <a:buClr>
                <a:srgbClr val="000000"/>
              </a:buClr>
              <a:buSzPts val="3200"/>
              <a:buFont typeface="Calibri"/>
              <a:buNone/>
              <a:defRPr sz="3200" b="0" i="0" u="none" strike="noStrike" cap="none">
                <a:solidFill>
                  <a:srgbClr val="000000"/>
                </a:solidFill>
                <a:latin typeface="Calibri"/>
                <a:ea typeface="Calibri"/>
                <a:cs typeface="Calibri"/>
                <a:sym typeface="Calibri"/>
              </a:defRPr>
            </a:lvl1pPr>
            <a:lvl2pPr marL="914400" marR="0" lvl="1" indent="-228600" algn="l">
              <a:lnSpc>
                <a:spcPct val="102000"/>
              </a:lnSpc>
              <a:spcBef>
                <a:spcPts val="1425"/>
              </a:spcBef>
              <a:spcAft>
                <a:spcPts val="0"/>
              </a:spcAft>
              <a:buClr>
                <a:srgbClr val="000000"/>
              </a:buClr>
              <a:buSzPts val="2400"/>
              <a:buFont typeface="Calibri"/>
              <a:buNone/>
              <a:defRPr sz="2400" b="0" i="0" u="none" strike="noStrike" cap="none">
                <a:solidFill>
                  <a:srgbClr val="000000"/>
                </a:solidFill>
                <a:latin typeface="Calibri"/>
                <a:ea typeface="Calibri"/>
                <a:cs typeface="Calibri"/>
                <a:sym typeface="Calibri"/>
              </a:defRPr>
            </a:lvl2pPr>
            <a:lvl3pPr marL="1371600" marR="0" lvl="2" indent="-228600" algn="l">
              <a:lnSpc>
                <a:spcPct val="102000"/>
              </a:lnSpc>
              <a:spcBef>
                <a:spcPts val="1138"/>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3pPr>
            <a:lvl4pPr marL="1828800" marR="0" lvl="3" indent="-228600" algn="l">
              <a:lnSpc>
                <a:spcPct val="102000"/>
              </a:lnSpc>
              <a:spcBef>
                <a:spcPts val="850"/>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4pPr>
            <a:lvl5pPr marL="2286000" marR="0" lvl="4" indent="-228600" algn="l">
              <a:lnSpc>
                <a:spcPct val="102000"/>
              </a:lnSpc>
              <a:spcBef>
                <a:spcPts val="575"/>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5pPr>
            <a:lvl6pPr marL="2743200" marR="0" lvl="5" indent="-228600" algn="l">
              <a:lnSpc>
                <a:spcPct val="102000"/>
              </a:lnSpc>
              <a:spcBef>
                <a:spcPts val="288"/>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6pPr>
            <a:lvl7pPr marL="3200400" marR="0" lvl="6" indent="-228600" algn="l">
              <a:lnSpc>
                <a:spcPct val="102000"/>
              </a:lnSpc>
              <a:spcBef>
                <a:spcPts val="288"/>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7pPr>
            <a:lvl8pPr marL="3657600" marR="0" lvl="7" indent="-228600" algn="l">
              <a:lnSpc>
                <a:spcPct val="102000"/>
              </a:lnSpc>
              <a:spcBef>
                <a:spcPts val="288"/>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8pPr>
            <a:lvl9pPr marL="4114800" marR="0" lvl="8" indent="-228600" algn="l">
              <a:lnSpc>
                <a:spcPct val="102000"/>
              </a:lnSpc>
              <a:spcBef>
                <a:spcPts val="288"/>
              </a:spcBef>
              <a:spcAft>
                <a:spcPts val="288"/>
              </a:spcAft>
              <a:buClr>
                <a:srgbClr val="000000"/>
              </a:buClr>
              <a:buSzPts val="2000"/>
              <a:buFont typeface="Calibri"/>
              <a:buNone/>
              <a:defRPr sz="2000" b="0" i="0" u="none" strike="noStrike" cap="none">
                <a:solidFill>
                  <a:srgbClr val="000000"/>
                </a:solidFill>
                <a:latin typeface="Calibri"/>
                <a:ea typeface="Calibri"/>
                <a:cs typeface="Calibri"/>
                <a:sym typeface="Calibri"/>
              </a:defRPr>
            </a:lvl9pPr>
          </a:lstStyle>
          <a:p>
            <a:endParaRPr/>
          </a:p>
        </p:txBody>
      </p:sp>
      <p:sp>
        <p:nvSpPr>
          <p:cNvPr id="28" name="Google Shape;28;p25"/>
          <p:cNvSpPr txBox="1">
            <a:spLocks noGrp="1"/>
          </p:cNvSpPr>
          <p:nvPr>
            <p:ph type="dt" idx="10"/>
          </p:nvPr>
        </p:nvSpPr>
        <p:spPr>
          <a:xfrm>
            <a:off x="457200" y="6356350"/>
            <a:ext cx="2130424" cy="361950"/>
          </a:xfrm>
          <a:prstGeom prst="rect">
            <a:avLst/>
          </a:prstGeom>
          <a:noFill/>
          <a:ln>
            <a:noFill/>
          </a:ln>
        </p:spPr>
        <p:txBody>
          <a:bodyPr spcFirstLastPara="1" wrap="square" lIns="91425" tIns="91425" rIns="91425" bIns="91425" anchor="t" anchorCtr="0">
            <a:noAutofit/>
          </a:bodyPr>
          <a:lstStyle>
            <a:lvl1pPr marR="0" lvl="0" algn="l">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R="0" lvl="1"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endParaRPr/>
          </a:p>
        </p:txBody>
      </p:sp>
      <p:sp>
        <p:nvSpPr>
          <p:cNvPr id="29" name="Google Shape;29;p25"/>
          <p:cNvSpPr txBox="1">
            <a:spLocks noGrp="1"/>
          </p:cNvSpPr>
          <p:nvPr>
            <p:ph type="sldNum" idx="12"/>
          </p:nvPr>
        </p:nvSpPr>
        <p:spPr>
          <a:xfrm>
            <a:off x="6553200" y="6356350"/>
            <a:ext cx="2130424" cy="361950"/>
          </a:xfrm>
          <a:prstGeom prst="rect">
            <a:avLst/>
          </a:prstGeom>
          <a:noFill/>
          <a:ln>
            <a:noFill/>
          </a:ln>
        </p:spPr>
        <p:txBody>
          <a:bodyPr spcFirstLastPara="1" wrap="square" lIns="90000" tIns="45000" rIns="90000" bIns="45000" anchor="t" anchorCtr="0">
            <a:noAutofit/>
          </a:bodyPr>
          <a:lstStyle>
            <a:lvl1pPr marL="0" marR="0" lvl="0"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 en verticale tekst" type="vertTx">
  <p:cSld name="VERTICAL_TEXT">
    <p:spTree>
      <p:nvGrpSpPr>
        <p:cNvPr id="1" name="Shape 30"/>
        <p:cNvGrpSpPr/>
        <p:nvPr/>
      </p:nvGrpSpPr>
      <p:grpSpPr>
        <a:xfrm>
          <a:off x="0" y="0"/>
          <a:ext cx="0" cy="0"/>
          <a:chOff x="0" y="0"/>
          <a:chExt cx="0" cy="0"/>
        </a:xfrm>
      </p:grpSpPr>
      <p:sp>
        <p:nvSpPr>
          <p:cNvPr id="31" name="Google Shape;31;p26"/>
          <p:cNvSpPr txBox="1">
            <a:spLocks noGrp="1"/>
          </p:cNvSpPr>
          <p:nvPr>
            <p:ph type="title"/>
          </p:nvPr>
        </p:nvSpPr>
        <p:spPr>
          <a:xfrm>
            <a:off x="685800" y="2130425"/>
            <a:ext cx="7769225" cy="1466850"/>
          </a:xfrm>
          <a:prstGeom prst="rect">
            <a:avLst/>
          </a:prstGeom>
          <a:noFill/>
          <a:ln>
            <a:noFill/>
          </a:ln>
        </p:spPr>
        <p:txBody>
          <a:bodyPr spcFirstLastPara="1" wrap="square" lIns="91425" tIns="91425" rIns="91425" bIns="91425" anchor="t" anchorCtr="0">
            <a:noAutofit/>
          </a:bodyPr>
          <a:lstStyle>
            <a:lvl1pPr marR="0" lvl="0"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R="0" lvl="1"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R="0" lvl="2"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R="0" lvl="3"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R="0" lvl="4"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R="0" lvl="5"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R="0" lvl="6"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R="0" lvl="7"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R="0" lvl="8"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32" name="Google Shape;32;p26"/>
          <p:cNvSpPr txBox="1">
            <a:spLocks noGrp="1"/>
          </p:cNvSpPr>
          <p:nvPr>
            <p:ph type="body" idx="1"/>
          </p:nvPr>
        </p:nvSpPr>
        <p:spPr>
          <a:xfrm rot="5400000">
            <a:off x="2309018" y="-246857"/>
            <a:ext cx="4522786" cy="8226425"/>
          </a:xfrm>
          <a:prstGeom prst="rect">
            <a:avLst/>
          </a:prstGeom>
          <a:noFill/>
          <a:ln>
            <a:noFill/>
          </a:ln>
        </p:spPr>
        <p:txBody>
          <a:bodyPr spcFirstLastPara="1" wrap="square" lIns="91425" tIns="91425" rIns="91425" bIns="91425" anchor="t" anchorCtr="0">
            <a:noAutofit/>
          </a:bodyPr>
          <a:lstStyle>
            <a:lvl1pPr marL="457200" marR="0" lvl="0" indent="-228600" algn="l">
              <a:lnSpc>
                <a:spcPct val="102000"/>
              </a:lnSpc>
              <a:spcBef>
                <a:spcPts val="0"/>
              </a:spcBef>
              <a:spcAft>
                <a:spcPts val="0"/>
              </a:spcAft>
              <a:buClr>
                <a:srgbClr val="000000"/>
              </a:buClr>
              <a:buSzPts val="3200"/>
              <a:buFont typeface="Calibri"/>
              <a:buNone/>
              <a:defRPr sz="3200" b="0" i="0" u="none" strike="noStrike" cap="none">
                <a:solidFill>
                  <a:srgbClr val="000000"/>
                </a:solidFill>
                <a:latin typeface="Calibri"/>
                <a:ea typeface="Calibri"/>
                <a:cs typeface="Calibri"/>
                <a:sym typeface="Calibri"/>
              </a:defRPr>
            </a:lvl1pPr>
            <a:lvl2pPr marL="914400" marR="0" lvl="1" indent="-228600" algn="l">
              <a:lnSpc>
                <a:spcPct val="102000"/>
              </a:lnSpc>
              <a:spcBef>
                <a:spcPts val="1425"/>
              </a:spcBef>
              <a:spcAft>
                <a:spcPts val="0"/>
              </a:spcAft>
              <a:buClr>
                <a:srgbClr val="000000"/>
              </a:buClr>
              <a:buSzPts val="2400"/>
              <a:buFont typeface="Calibri"/>
              <a:buNone/>
              <a:defRPr sz="2400" b="0" i="0" u="none" strike="noStrike" cap="none">
                <a:solidFill>
                  <a:srgbClr val="000000"/>
                </a:solidFill>
                <a:latin typeface="Calibri"/>
                <a:ea typeface="Calibri"/>
                <a:cs typeface="Calibri"/>
                <a:sym typeface="Calibri"/>
              </a:defRPr>
            </a:lvl2pPr>
            <a:lvl3pPr marL="1371600" marR="0" lvl="2" indent="-228600" algn="l">
              <a:lnSpc>
                <a:spcPct val="102000"/>
              </a:lnSpc>
              <a:spcBef>
                <a:spcPts val="1138"/>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3pPr>
            <a:lvl4pPr marL="1828800" marR="0" lvl="3" indent="-228600" algn="l">
              <a:lnSpc>
                <a:spcPct val="102000"/>
              </a:lnSpc>
              <a:spcBef>
                <a:spcPts val="850"/>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4pPr>
            <a:lvl5pPr marL="2286000" marR="0" lvl="4" indent="-228600" algn="l">
              <a:lnSpc>
                <a:spcPct val="102000"/>
              </a:lnSpc>
              <a:spcBef>
                <a:spcPts val="575"/>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5pPr>
            <a:lvl6pPr marL="2743200" marR="0" lvl="5" indent="-228600" algn="l">
              <a:lnSpc>
                <a:spcPct val="102000"/>
              </a:lnSpc>
              <a:spcBef>
                <a:spcPts val="288"/>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6pPr>
            <a:lvl7pPr marL="3200400" marR="0" lvl="6" indent="-228600" algn="l">
              <a:lnSpc>
                <a:spcPct val="102000"/>
              </a:lnSpc>
              <a:spcBef>
                <a:spcPts val="288"/>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7pPr>
            <a:lvl8pPr marL="3657600" marR="0" lvl="7" indent="-228600" algn="l">
              <a:lnSpc>
                <a:spcPct val="102000"/>
              </a:lnSpc>
              <a:spcBef>
                <a:spcPts val="288"/>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8pPr>
            <a:lvl9pPr marL="4114800" marR="0" lvl="8" indent="-228600" algn="l">
              <a:lnSpc>
                <a:spcPct val="102000"/>
              </a:lnSpc>
              <a:spcBef>
                <a:spcPts val="288"/>
              </a:spcBef>
              <a:spcAft>
                <a:spcPts val="288"/>
              </a:spcAft>
              <a:buClr>
                <a:srgbClr val="000000"/>
              </a:buClr>
              <a:buSzPts val="2000"/>
              <a:buFont typeface="Calibri"/>
              <a:buNone/>
              <a:defRPr sz="2000" b="0" i="0" u="none" strike="noStrike" cap="none">
                <a:solidFill>
                  <a:srgbClr val="000000"/>
                </a:solidFill>
                <a:latin typeface="Calibri"/>
                <a:ea typeface="Calibri"/>
                <a:cs typeface="Calibri"/>
                <a:sym typeface="Calibri"/>
              </a:defRPr>
            </a:lvl9pPr>
          </a:lstStyle>
          <a:p>
            <a:endParaRPr/>
          </a:p>
        </p:txBody>
      </p:sp>
      <p:sp>
        <p:nvSpPr>
          <p:cNvPr id="33" name="Google Shape;33;p26"/>
          <p:cNvSpPr txBox="1">
            <a:spLocks noGrp="1"/>
          </p:cNvSpPr>
          <p:nvPr>
            <p:ph type="dt" idx="10"/>
          </p:nvPr>
        </p:nvSpPr>
        <p:spPr>
          <a:xfrm>
            <a:off x="457200" y="6356350"/>
            <a:ext cx="2130424" cy="361950"/>
          </a:xfrm>
          <a:prstGeom prst="rect">
            <a:avLst/>
          </a:prstGeom>
          <a:noFill/>
          <a:ln>
            <a:noFill/>
          </a:ln>
        </p:spPr>
        <p:txBody>
          <a:bodyPr spcFirstLastPara="1" wrap="square" lIns="91425" tIns="91425" rIns="91425" bIns="91425" anchor="t" anchorCtr="0">
            <a:noAutofit/>
          </a:bodyPr>
          <a:lstStyle>
            <a:lvl1pPr marR="0" lvl="0" algn="l">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R="0" lvl="1"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endParaRPr/>
          </a:p>
        </p:txBody>
      </p:sp>
      <p:sp>
        <p:nvSpPr>
          <p:cNvPr id="34" name="Google Shape;34;p26"/>
          <p:cNvSpPr txBox="1">
            <a:spLocks noGrp="1"/>
          </p:cNvSpPr>
          <p:nvPr>
            <p:ph type="sldNum" idx="12"/>
          </p:nvPr>
        </p:nvSpPr>
        <p:spPr>
          <a:xfrm>
            <a:off x="6553200" y="6356350"/>
            <a:ext cx="2130424" cy="361950"/>
          </a:xfrm>
          <a:prstGeom prst="rect">
            <a:avLst/>
          </a:prstGeom>
          <a:noFill/>
          <a:ln>
            <a:noFill/>
          </a:ln>
        </p:spPr>
        <p:txBody>
          <a:bodyPr spcFirstLastPara="1" wrap="square" lIns="90000" tIns="45000" rIns="90000" bIns="45000" anchor="t" anchorCtr="0">
            <a:noAutofit/>
          </a:bodyPr>
          <a:lstStyle>
            <a:lvl1pPr marL="0" marR="0" lvl="0"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35"/>
        <p:cNvGrpSpPr/>
        <p:nvPr/>
      </p:nvGrpSpPr>
      <p:grpSpPr>
        <a:xfrm>
          <a:off x="0" y="0"/>
          <a:ext cx="0" cy="0"/>
          <a:chOff x="0" y="0"/>
          <a:chExt cx="0" cy="0"/>
        </a:xfrm>
      </p:grpSpPr>
      <p:sp>
        <p:nvSpPr>
          <p:cNvPr id="36" name="Google Shape;36;p27"/>
          <p:cNvSpPr txBox="1">
            <a:spLocks noGrp="1"/>
          </p:cNvSpPr>
          <p:nvPr>
            <p:ph type="title"/>
          </p:nvPr>
        </p:nvSpPr>
        <p:spPr>
          <a:xfrm>
            <a:off x="1792288" y="4800600"/>
            <a:ext cx="5486399" cy="566737"/>
          </a:xfrm>
          <a:prstGeom prst="rect">
            <a:avLst/>
          </a:prstGeom>
          <a:noFill/>
          <a:ln>
            <a:noFill/>
          </a:ln>
        </p:spPr>
        <p:txBody>
          <a:bodyPr spcFirstLastPara="1" wrap="square" lIns="91425" tIns="91425" rIns="91425" bIns="91425" anchor="b" anchorCtr="0">
            <a:noAutofit/>
          </a:bodyPr>
          <a:lstStyle>
            <a:lvl1pPr marR="0" lvl="0" algn="l">
              <a:lnSpc>
                <a:spcPct val="102000"/>
              </a:lnSpc>
              <a:spcBef>
                <a:spcPts val="0"/>
              </a:spcBef>
              <a:spcAft>
                <a:spcPts val="0"/>
              </a:spcAft>
              <a:buClr>
                <a:srgbClr val="000000"/>
              </a:buClr>
              <a:buSzPts val="2000"/>
              <a:buFont typeface="Calibri"/>
              <a:buNone/>
              <a:defRPr sz="2000" b="1" i="0" u="none" strike="noStrike" cap="none">
                <a:solidFill>
                  <a:srgbClr val="000000"/>
                </a:solidFill>
                <a:latin typeface="Calibri"/>
                <a:ea typeface="Calibri"/>
                <a:cs typeface="Calibri"/>
                <a:sym typeface="Calibri"/>
              </a:defRPr>
            </a:lvl1pPr>
            <a:lvl2pPr marR="0" lvl="1"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R="0" lvl="2"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R="0" lvl="3"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R="0" lvl="4"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R="0" lvl="5"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R="0" lvl="6"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R="0" lvl="7"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R="0" lvl="8"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37" name="Google Shape;37;p27"/>
          <p:cNvSpPr>
            <a:spLocks noGrp="1"/>
          </p:cNvSpPr>
          <p:nvPr>
            <p:ph type="pic" idx="2"/>
          </p:nvPr>
        </p:nvSpPr>
        <p:spPr>
          <a:xfrm>
            <a:off x="1792288" y="612775"/>
            <a:ext cx="5486399" cy="4114800"/>
          </a:xfrm>
          <a:prstGeom prst="rect">
            <a:avLst/>
          </a:prstGeom>
          <a:noFill/>
          <a:ln>
            <a:noFill/>
          </a:ln>
        </p:spPr>
      </p:sp>
      <p:sp>
        <p:nvSpPr>
          <p:cNvPr id="38" name="Google Shape;38;p27"/>
          <p:cNvSpPr txBox="1">
            <a:spLocks noGrp="1"/>
          </p:cNvSpPr>
          <p:nvPr>
            <p:ph type="body" idx="1"/>
          </p:nvPr>
        </p:nvSpPr>
        <p:spPr>
          <a:xfrm>
            <a:off x="1792288" y="5367337"/>
            <a:ext cx="5486399" cy="804861"/>
          </a:xfrm>
          <a:prstGeom prst="rect">
            <a:avLst/>
          </a:prstGeom>
          <a:noFill/>
          <a:ln>
            <a:noFill/>
          </a:ln>
        </p:spPr>
        <p:txBody>
          <a:bodyPr spcFirstLastPara="1" wrap="square" lIns="91425" tIns="91425" rIns="91425" bIns="91425" anchor="t" anchorCtr="0">
            <a:noAutofit/>
          </a:bodyPr>
          <a:lstStyle>
            <a:lvl1pPr marL="457200" marR="0" lvl="0" indent="-228600" algn="l">
              <a:lnSpc>
                <a:spcPct val="102000"/>
              </a:lnSpc>
              <a:spcBef>
                <a:spcPts val="0"/>
              </a:spcBef>
              <a:spcAft>
                <a:spcPts val="0"/>
              </a:spcAft>
              <a:buClr>
                <a:srgbClr val="000000"/>
              </a:buClr>
              <a:buSzPts val="1400"/>
              <a:buFont typeface="Times New Roman"/>
              <a:buNone/>
              <a:defRPr sz="1400" b="0" i="0" u="none" strike="noStrike" cap="none">
                <a:solidFill>
                  <a:srgbClr val="000000"/>
                </a:solidFill>
                <a:latin typeface="Calibri"/>
                <a:ea typeface="Calibri"/>
                <a:cs typeface="Calibri"/>
                <a:sym typeface="Calibri"/>
              </a:defRPr>
            </a:lvl1pPr>
            <a:lvl2pPr marL="914400" marR="0" lvl="1" indent="-228600" algn="l">
              <a:lnSpc>
                <a:spcPct val="102000"/>
              </a:lnSpc>
              <a:spcBef>
                <a:spcPts val="1425"/>
              </a:spcBef>
              <a:spcAft>
                <a:spcPts val="0"/>
              </a:spcAft>
              <a:buClr>
                <a:srgbClr val="000000"/>
              </a:buClr>
              <a:buSzPts val="1200"/>
              <a:buFont typeface="Times New Roman"/>
              <a:buNone/>
              <a:defRPr sz="1200" b="0" i="0" u="none" strike="noStrike" cap="none">
                <a:solidFill>
                  <a:srgbClr val="000000"/>
                </a:solidFill>
                <a:latin typeface="Calibri"/>
                <a:ea typeface="Calibri"/>
                <a:cs typeface="Calibri"/>
                <a:sym typeface="Calibri"/>
              </a:defRPr>
            </a:lvl2pPr>
            <a:lvl3pPr marL="1371600" marR="0" lvl="2" indent="-228600" algn="l">
              <a:lnSpc>
                <a:spcPct val="102000"/>
              </a:lnSpc>
              <a:spcBef>
                <a:spcPts val="1138"/>
              </a:spcBef>
              <a:spcAft>
                <a:spcPts val="0"/>
              </a:spcAft>
              <a:buClr>
                <a:srgbClr val="000000"/>
              </a:buClr>
              <a:buSzPts val="1000"/>
              <a:buFont typeface="Times New Roman"/>
              <a:buNone/>
              <a:defRPr sz="1000" b="0" i="0" u="none" strike="noStrike" cap="none">
                <a:solidFill>
                  <a:srgbClr val="000000"/>
                </a:solidFill>
                <a:latin typeface="Calibri"/>
                <a:ea typeface="Calibri"/>
                <a:cs typeface="Calibri"/>
                <a:sym typeface="Calibri"/>
              </a:defRPr>
            </a:lvl3pPr>
            <a:lvl4pPr marL="1828800" marR="0" lvl="3" indent="-228600" algn="l">
              <a:lnSpc>
                <a:spcPct val="102000"/>
              </a:lnSpc>
              <a:spcBef>
                <a:spcPts val="850"/>
              </a:spcBef>
              <a:spcAft>
                <a:spcPts val="0"/>
              </a:spcAft>
              <a:buClr>
                <a:srgbClr val="000000"/>
              </a:buClr>
              <a:buSzPts val="900"/>
              <a:buFont typeface="Times New Roman"/>
              <a:buNone/>
              <a:defRPr sz="900" b="0" i="0" u="none" strike="noStrike" cap="none">
                <a:solidFill>
                  <a:srgbClr val="000000"/>
                </a:solidFill>
                <a:latin typeface="Calibri"/>
                <a:ea typeface="Calibri"/>
                <a:cs typeface="Calibri"/>
                <a:sym typeface="Calibri"/>
              </a:defRPr>
            </a:lvl4pPr>
            <a:lvl5pPr marL="2286000" marR="0" lvl="4" indent="-228600" algn="l">
              <a:lnSpc>
                <a:spcPct val="102000"/>
              </a:lnSpc>
              <a:spcBef>
                <a:spcPts val="575"/>
              </a:spcBef>
              <a:spcAft>
                <a:spcPts val="0"/>
              </a:spcAft>
              <a:buClr>
                <a:srgbClr val="000000"/>
              </a:buClr>
              <a:buSzPts val="900"/>
              <a:buFont typeface="Times New Roman"/>
              <a:buNone/>
              <a:defRPr sz="900" b="0" i="0" u="none" strike="noStrike" cap="none">
                <a:solidFill>
                  <a:srgbClr val="000000"/>
                </a:solidFill>
                <a:latin typeface="Calibri"/>
                <a:ea typeface="Calibri"/>
                <a:cs typeface="Calibri"/>
                <a:sym typeface="Calibri"/>
              </a:defRPr>
            </a:lvl5pPr>
            <a:lvl6pPr marL="2743200" marR="0" lvl="5" indent="-228600" algn="l">
              <a:lnSpc>
                <a:spcPct val="102000"/>
              </a:lnSpc>
              <a:spcBef>
                <a:spcPts val="288"/>
              </a:spcBef>
              <a:spcAft>
                <a:spcPts val="0"/>
              </a:spcAft>
              <a:buClr>
                <a:srgbClr val="000000"/>
              </a:buClr>
              <a:buSzPts val="900"/>
              <a:buFont typeface="Times New Roman"/>
              <a:buNone/>
              <a:defRPr sz="900" b="0" i="0" u="none" strike="noStrike" cap="none">
                <a:solidFill>
                  <a:srgbClr val="000000"/>
                </a:solidFill>
                <a:latin typeface="Calibri"/>
                <a:ea typeface="Calibri"/>
                <a:cs typeface="Calibri"/>
                <a:sym typeface="Calibri"/>
              </a:defRPr>
            </a:lvl6pPr>
            <a:lvl7pPr marL="3200400" marR="0" lvl="6" indent="-228600" algn="l">
              <a:lnSpc>
                <a:spcPct val="102000"/>
              </a:lnSpc>
              <a:spcBef>
                <a:spcPts val="288"/>
              </a:spcBef>
              <a:spcAft>
                <a:spcPts val="0"/>
              </a:spcAft>
              <a:buClr>
                <a:srgbClr val="000000"/>
              </a:buClr>
              <a:buSzPts val="900"/>
              <a:buFont typeface="Times New Roman"/>
              <a:buNone/>
              <a:defRPr sz="900" b="0" i="0" u="none" strike="noStrike" cap="none">
                <a:solidFill>
                  <a:srgbClr val="000000"/>
                </a:solidFill>
                <a:latin typeface="Calibri"/>
                <a:ea typeface="Calibri"/>
                <a:cs typeface="Calibri"/>
                <a:sym typeface="Calibri"/>
              </a:defRPr>
            </a:lvl7pPr>
            <a:lvl8pPr marL="3657600" marR="0" lvl="7" indent="-228600" algn="l">
              <a:lnSpc>
                <a:spcPct val="102000"/>
              </a:lnSpc>
              <a:spcBef>
                <a:spcPts val="288"/>
              </a:spcBef>
              <a:spcAft>
                <a:spcPts val="0"/>
              </a:spcAft>
              <a:buClr>
                <a:srgbClr val="000000"/>
              </a:buClr>
              <a:buSzPts val="900"/>
              <a:buFont typeface="Times New Roman"/>
              <a:buNone/>
              <a:defRPr sz="900" b="0" i="0" u="none" strike="noStrike" cap="none">
                <a:solidFill>
                  <a:srgbClr val="000000"/>
                </a:solidFill>
                <a:latin typeface="Calibri"/>
                <a:ea typeface="Calibri"/>
                <a:cs typeface="Calibri"/>
                <a:sym typeface="Calibri"/>
              </a:defRPr>
            </a:lvl8pPr>
            <a:lvl9pPr marL="4114800" marR="0" lvl="8" indent="-228600" algn="l">
              <a:lnSpc>
                <a:spcPct val="102000"/>
              </a:lnSpc>
              <a:spcBef>
                <a:spcPts val="288"/>
              </a:spcBef>
              <a:spcAft>
                <a:spcPts val="288"/>
              </a:spcAft>
              <a:buClr>
                <a:srgbClr val="000000"/>
              </a:buClr>
              <a:buSzPts val="900"/>
              <a:buFont typeface="Times New Roman"/>
              <a:buNone/>
              <a:defRPr sz="900" b="0" i="0" u="none" strike="noStrike" cap="none">
                <a:solidFill>
                  <a:srgbClr val="000000"/>
                </a:solidFill>
                <a:latin typeface="Calibri"/>
                <a:ea typeface="Calibri"/>
                <a:cs typeface="Calibri"/>
                <a:sym typeface="Calibri"/>
              </a:defRPr>
            </a:lvl9pPr>
          </a:lstStyle>
          <a:p>
            <a:endParaRPr/>
          </a:p>
        </p:txBody>
      </p:sp>
      <p:sp>
        <p:nvSpPr>
          <p:cNvPr id="39" name="Google Shape;39;p27"/>
          <p:cNvSpPr txBox="1">
            <a:spLocks noGrp="1"/>
          </p:cNvSpPr>
          <p:nvPr>
            <p:ph type="dt" idx="10"/>
          </p:nvPr>
        </p:nvSpPr>
        <p:spPr>
          <a:xfrm>
            <a:off x="457200" y="6356350"/>
            <a:ext cx="2130424" cy="361950"/>
          </a:xfrm>
          <a:prstGeom prst="rect">
            <a:avLst/>
          </a:prstGeom>
          <a:noFill/>
          <a:ln>
            <a:noFill/>
          </a:ln>
        </p:spPr>
        <p:txBody>
          <a:bodyPr spcFirstLastPara="1" wrap="square" lIns="91425" tIns="91425" rIns="91425" bIns="91425" anchor="t" anchorCtr="0">
            <a:noAutofit/>
          </a:bodyPr>
          <a:lstStyle>
            <a:lvl1pPr marR="0" lvl="0" algn="l">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R="0" lvl="1"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endParaRPr/>
          </a:p>
        </p:txBody>
      </p:sp>
      <p:sp>
        <p:nvSpPr>
          <p:cNvPr id="40" name="Google Shape;40;p27"/>
          <p:cNvSpPr txBox="1">
            <a:spLocks noGrp="1"/>
          </p:cNvSpPr>
          <p:nvPr>
            <p:ph type="sldNum" idx="12"/>
          </p:nvPr>
        </p:nvSpPr>
        <p:spPr>
          <a:xfrm>
            <a:off x="6553200" y="6356350"/>
            <a:ext cx="2130424" cy="361950"/>
          </a:xfrm>
          <a:prstGeom prst="rect">
            <a:avLst/>
          </a:prstGeom>
          <a:noFill/>
          <a:ln>
            <a:noFill/>
          </a:ln>
        </p:spPr>
        <p:txBody>
          <a:bodyPr spcFirstLastPara="1" wrap="square" lIns="90000" tIns="45000" rIns="90000" bIns="45000" anchor="t" anchorCtr="0">
            <a:noAutofit/>
          </a:bodyPr>
          <a:lstStyle>
            <a:lvl1pPr marL="0" marR="0" lvl="0"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nhoud met bijschrift" type="objTx">
  <p:cSld name="OBJECT_WITH_CAPTION_TEXT">
    <p:spTree>
      <p:nvGrpSpPr>
        <p:cNvPr id="1" name="Shape 41"/>
        <p:cNvGrpSpPr/>
        <p:nvPr/>
      </p:nvGrpSpPr>
      <p:grpSpPr>
        <a:xfrm>
          <a:off x="0" y="0"/>
          <a:ext cx="0" cy="0"/>
          <a:chOff x="0" y="0"/>
          <a:chExt cx="0" cy="0"/>
        </a:xfrm>
      </p:grpSpPr>
      <p:sp>
        <p:nvSpPr>
          <p:cNvPr id="42" name="Google Shape;42;p28"/>
          <p:cNvSpPr txBox="1">
            <a:spLocks noGrp="1"/>
          </p:cNvSpPr>
          <p:nvPr>
            <p:ph type="title"/>
          </p:nvPr>
        </p:nvSpPr>
        <p:spPr>
          <a:xfrm>
            <a:off x="457200" y="273050"/>
            <a:ext cx="3008313" cy="1162049"/>
          </a:xfrm>
          <a:prstGeom prst="rect">
            <a:avLst/>
          </a:prstGeom>
          <a:noFill/>
          <a:ln>
            <a:noFill/>
          </a:ln>
        </p:spPr>
        <p:txBody>
          <a:bodyPr spcFirstLastPara="1" wrap="square" lIns="91425" tIns="91425" rIns="91425" bIns="91425" anchor="b" anchorCtr="0">
            <a:noAutofit/>
          </a:bodyPr>
          <a:lstStyle>
            <a:lvl1pPr marR="0" lvl="0" algn="l">
              <a:lnSpc>
                <a:spcPct val="102000"/>
              </a:lnSpc>
              <a:spcBef>
                <a:spcPts val="0"/>
              </a:spcBef>
              <a:spcAft>
                <a:spcPts val="0"/>
              </a:spcAft>
              <a:buClr>
                <a:srgbClr val="000000"/>
              </a:buClr>
              <a:buSzPts val="2000"/>
              <a:buFont typeface="Calibri"/>
              <a:buNone/>
              <a:defRPr sz="2000" b="1" i="0" u="none" strike="noStrike" cap="none">
                <a:solidFill>
                  <a:srgbClr val="000000"/>
                </a:solidFill>
                <a:latin typeface="Calibri"/>
                <a:ea typeface="Calibri"/>
                <a:cs typeface="Calibri"/>
                <a:sym typeface="Calibri"/>
              </a:defRPr>
            </a:lvl1pPr>
            <a:lvl2pPr marR="0" lvl="1"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R="0" lvl="2"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R="0" lvl="3"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R="0" lvl="4"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R="0" lvl="5"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R="0" lvl="6"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R="0" lvl="7"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R="0" lvl="8"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43" name="Google Shape;43;p28"/>
          <p:cNvSpPr txBox="1">
            <a:spLocks noGrp="1"/>
          </p:cNvSpPr>
          <p:nvPr>
            <p:ph type="body" idx="1"/>
          </p:nvPr>
        </p:nvSpPr>
        <p:spPr>
          <a:xfrm>
            <a:off x="3575050" y="273050"/>
            <a:ext cx="5111750" cy="5853112"/>
          </a:xfrm>
          <a:prstGeom prst="rect">
            <a:avLst/>
          </a:prstGeom>
          <a:noFill/>
          <a:ln>
            <a:noFill/>
          </a:ln>
        </p:spPr>
        <p:txBody>
          <a:bodyPr spcFirstLastPara="1" wrap="square" lIns="91425" tIns="91425" rIns="91425" bIns="91425" anchor="t" anchorCtr="0">
            <a:noAutofit/>
          </a:bodyPr>
          <a:lstStyle>
            <a:lvl1pPr marL="457200" marR="0" lvl="0" indent="-228600" algn="l">
              <a:lnSpc>
                <a:spcPct val="102000"/>
              </a:lnSpc>
              <a:spcBef>
                <a:spcPts val="0"/>
              </a:spcBef>
              <a:spcAft>
                <a:spcPts val="0"/>
              </a:spcAft>
              <a:buClr>
                <a:srgbClr val="000000"/>
              </a:buClr>
              <a:buSzPts val="3200"/>
              <a:buFont typeface="Calibri"/>
              <a:buNone/>
              <a:defRPr sz="3200" b="0" i="0" u="none" strike="noStrike" cap="none">
                <a:solidFill>
                  <a:srgbClr val="000000"/>
                </a:solidFill>
                <a:latin typeface="Calibri"/>
                <a:ea typeface="Calibri"/>
                <a:cs typeface="Calibri"/>
                <a:sym typeface="Calibri"/>
              </a:defRPr>
            </a:lvl1pPr>
            <a:lvl2pPr marL="914400" marR="0" lvl="1" indent="-228600" algn="l">
              <a:lnSpc>
                <a:spcPct val="102000"/>
              </a:lnSpc>
              <a:spcBef>
                <a:spcPts val="1425"/>
              </a:spcBef>
              <a:spcAft>
                <a:spcPts val="0"/>
              </a:spcAft>
              <a:buClr>
                <a:srgbClr val="000000"/>
              </a:buClr>
              <a:buSzPts val="2800"/>
              <a:buFont typeface="Calibri"/>
              <a:buNone/>
              <a:defRPr sz="2800" b="0" i="0" u="none" strike="noStrike" cap="none">
                <a:solidFill>
                  <a:srgbClr val="000000"/>
                </a:solidFill>
                <a:latin typeface="Calibri"/>
                <a:ea typeface="Calibri"/>
                <a:cs typeface="Calibri"/>
                <a:sym typeface="Calibri"/>
              </a:defRPr>
            </a:lvl2pPr>
            <a:lvl3pPr marL="1371600" marR="0" lvl="2" indent="-228600" algn="l">
              <a:lnSpc>
                <a:spcPct val="102000"/>
              </a:lnSpc>
              <a:spcBef>
                <a:spcPts val="1138"/>
              </a:spcBef>
              <a:spcAft>
                <a:spcPts val="0"/>
              </a:spcAft>
              <a:buClr>
                <a:srgbClr val="000000"/>
              </a:buClr>
              <a:buSzPts val="2400"/>
              <a:buFont typeface="Calibri"/>
              <a:buNone/>
              <a:defRPr sz="2400" b="0" i="0" u="none" strike="noStrike" cap="none">
                <a:solidFill>
                  <a:srgbClr val="000000"/>
                </a:solidFill>
                <a:latin typeface="Calibri"/>
                <a:ea typeface="Calibri"/>
                <a:cs typeface="Calibri"/>
                <a:sym typeface="Calibri"/>
              </a:defRPr>
            </a:lvl3pPr>
            <a:lvl4pPr marL="1828800" marR="0" lvl="3" indent="-228600" algn="l">
              <a:lnSpc>
                <a:spcPct val="102000"/>
              </a:lnSpc>
              <a:spcBef>
                <a:spcPts val="850"/>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4pPr>
            <a:lvl5pPr marL="2286000" marR="0" lvl="4" indent="-228600" algn="l">
              <a:lnSpc>
                <a:spcPct val="102000"/>
              </a:lnSpc>
              <a:spcBef>
                <a:spcPts val="575"/>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5pPr>
            <a:lvl6pPr marL="2743200" marR="0" lvl="5" indent="-228600" algn="l">
              <a:lnSpc>
                <a:spcPct val="102000"/>
              </a:lnSpc>
              <a:spcBef>
                <a:spcPts val="288"/>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6pPr>
            <a:lvl7pPr marL="3200400" marR="0" lvl="6" indent="-228600" algn="l">
              <a:lnSpc>
                <a:spcPct val="102000"/>
              </a:lnSpc>
              <a:spcBef>
                <a:spcPts val="288"/>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7pPr>
            <a:lvl8pPr marL="3657600" marR="0" lvl="7" indent="-228600" algn="l">
              <a:lnSpc>
                <a:spcPct val="102000"/>
              </a:lnSpc>
              <a:spcBef>
                <a:spcPts val="288"/>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8pPr>
            <a:lvl9pPr marL="4114800" marR="0" lvl="8" indent="-228600" algn="l">
              <a:lnSpc>
                <a:spcPct val="102000"/>
              </a:lnSpc>
              <a:spcBef>
                <a:spcPts val="288"/>
              </a:spcBef>
              <a:spcAft>
                <a:spcPts val="288"/>
              </a:spcAft>
              <a:buClr>
                <a:srgbClr val="000000"/>
              </a:buClr>
              <a:buSzPts val="2000"/>
              <a:buFont typeface="Calibri"/>
              <a:buNone/>
              <a:defRPr sz="2000" b="0" i="0" u="none" strike="noStrike" cap="none">
                <a:solidFill>
                  <a:srgbClr val="000000"/>
                </a:solidFill>
                <a:latin typeface="Calibri"/>
                <a:ea typeface="Calibri"/>
                <a:cs typeface="Calibri"/>
                <a:sym typeface="Calibri"/>
              </a:defRPr>
            </a:lvl9pPr>
          </a:lstStyle>
          <a:p>
            <a:endParaRPr/>
          </a:p>
        </p:txBody>
      </p:sp>
      <p:sp>
        <p:nvSpPr>
          <p:cNvPr id="44" name="Google Shape;44;p28"/>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a:lnSpc>
                <a:spcPct val="102000"/>
              </a:lnSpc>
              <a:spcBef>
                <a:spcPts val="0"/>
              </a:spcBef>
              <a:spcAft>
                <a:spcPts val="0"/>
              </a:spcAft>
              <a:buClr>
                <a:srgbClr val="000000"/>
              </a:buClr>
              <a:buSzPts val="1400"/>
              <a:buFont typeface="Times New Roman"/>
              <a:buNone/>
              <a:defRPr sz="1400" b="0" i="0" u="none" strike="noStrike" cap="none">
                <a:solidFill>
                  <a:srgbClr val="000000"/>
                </a:solidFill>
                <a:latin typeface="Calibri"/>
                <a:ea typeface="Calibri"/>
                <a:cs typeface="Calibri"/>
                <a:sym typeface="Calibri"/>
              </a:defRPr>
            </a:lvl1pPr>
            <a:lvl2pPr marL="914400" marR="0" lvl="1" indent="-228600" algn="l">
              <a:lnSpc>
                <a:spcPct val="102000"/>
              </a:lnSpc>
              <a:spcBef>
                <a:spcPts val="1425"/>
              </a:spcBef>
              <a:spcAft>
                <a:spcPts val="0"/>
              </a:spcAft>
              <a:buClr>
                <a:srgbClr val="000000"/>
              </a:buClr>
              <a:buSzPts val="1200"/>
              <a:buFont typeface="Times New Roman"/>
              <a:buNone/>
              <a:defRPr sz="1200" b="0" i="0" u="none" strike="noStrike" cap="none">
                <a:solidFill>
                  <a:srgbClr val="000000"/>
                </a:solidFill>
                <a:latin typeface="Calibri"/>
                <a:ea typeface="Calibri"/>
                <a:cs typeface="Calibri"/>
                <a:sym typeface="Calibri"/>
              </a:defRPr>
            </a:lvl2pPr>
            <a:lvl3pPr marL="1371600" marR="0" lvl="2" indent="-228600" algn="l">
              <a:lnSpc>
                <a:spcPct val="102000"/>
              </a:lnSpc>
              <a:spcBef>
                <a:spcPts val="1138"/>
              </a:spcBef>
              <a:spcAft>
                <a:spcPts val="0"/>
              </a:spcAft>
              <a:buClr>
                <a:srgbClr val="000000"/>
              </a:buClr>
              <a:buSzPts val="1000"/>
              <a:buFont typeface="Times New Roman"/>
              <a:buNone/>
              <a:defRPr sz="1000" b="0" i="0" u="none" strike="noStrike" cap="none">
                <a:solidFill>
                  <a:srgbClr val="000000"/>
                </a:solidFill>
                <a:latin typeface="Calibri"/>
                <a:ea typeface="Calibri"/>
                <a:cs typeface="Calibri"/>
                <a:sym typeface="Calibri"/>
              </a:defRPr>
            </a:lvl3pPr>
            <a:lvl4pPr marL="1828800" marR="0" lvl="3" indent="-228600" algn="l">
              <a:lnSpc>
                <a:spcPct val="102000"/>
              </a:lnSpc>
              <a:spcBef>
                <a:spcPts val="850"/>
              </a:spcBef>
              <a:spcAft>
                <a:spcPts val="0"/>
              </a:spcAft>
              <a:buClr>
                <a:srgbClr val="000000"/>
              </a:buClr>
              <a:buSzPts val="900"/>
              <a:buFont typeface="Times New Roman"/>
              <a:buNone/>
              <a:defRPr sz="900" b="0" i="0" u="none" strike="noStrike" cap="none">
                <a:solidFill>
                  <a:srgbClr val="000000"/>
                </a:solidFill>
                <a:latin typeface="Calibri"/>
                <a:ea typeface="Calibri"/>
                <a:cs typeface="Calibri"/>
                <a:sym typeface="Calibri"/>
              </a:defRPr>
            </a:lvl4pPr>
            <a:lvl5pPr marL="2286000" marR="0" lvl="4" indent="-228600" algn="l">
              <a:lnSpc>
                <a:spcPct val="102000"/>
              </a:lnSpc>
              <a:spcBef>
                <a:spcPts val="575"/>
              </a:spcBef>
              <a:spcAft>
                <a:spcPts val="0"/>
              </a:spcAft>
              <a:buClr>
                <a:srgbClr val="000000"/>
              </a:buClr>
              <a:buSzPts val="900"/>
              <a:buFont typeface="Times New Roman"/>
              <a:buNone/>
              <a:defRPr sz="900" b="0" i="0" u="none" strike="noStrike" cap="none">
                <a:solidFill>
                  <a:srgbClr val="000000"/>
                </a:solidFill>
                <a:latin typeface="Calibri"/>
                <a:ea typeface="Calibri"/>
                <a:cs typeface="Calibri"/>
                <a:sym typeface="Calibri"/>
              </a:defRPr>
            </a:lvl5pPr>
            <a:lvl6pPr marL="2743200" marR="0" lvl="5" indent="-228600" algn="l">
              <a:lnSpc>
                <a:spcPct val="102000"/>
              </a:lnSpc>
              <a:spcBef>
                <a:spcPts val="288"/>
              </a:spcBef>
              <a:spcAft>
                <a:spcPts val="0"/>
              </a:spcAft>
              <a:buClr>
                <a:srgbClr val="000000"/>
              </a:buClr>
              <a:buSzPts val="900"/>
              <a:buFont typeface="Times New Roman"/>
              <a:buNone/>
              <a:defRPr sz="900" b="0" i="0" u="none" strike="noStrike" cap="none">
                <a:solidFill>
                  <a:srgbClr val="000000"/>
                </a:solidFill>
                <a:latin typeface="Calibri"/>
                <a:ea typeface="Calibri"/>
                <a:cs typeface="Calibri"/>
                <a:sym typeface="Calibri"/>
              </a:defRPr>
            </a:lvl6pPr>
            <a:lvl7pPr marL="3200400" marR="0" lvl="6" indent="-228600" algn="l">
              <a:lnSpc>
                <a:spcPct val="102000"/>
              </a:lnSpc>
              <a:spcBef>
                <a:spcPts val="288"/>
              </a:spcBef>
              <a:spcAft>
                <a:spcPts val="0"/>
              </a:spcAft>
              <a:buClr>
                <a:srgbClr val="000000"/>
              </a:buClr>
              <a:buSzPts val="900"/>
              <a:buFont typeface="Times New Roman"/>
              <a:buNone/>
              <a:defRPr sz="900" b="0" i="0" u="none" strike="noStrike" cap="none">
                <a:solidFill>
                  <a:srgbClr val="000000"/>
                </a:solidFill>
                <a:latin typeface="Calibri"/>
                <a:ea typeface="Calibri"/>
                <a:cs typeface="Calibri"/>
                <a:sym typeface="Calibri"/>
              </a:defRPr>
            </a:lvl7pPr>
            <a:lvl8pPr marL="3657600" marR="0" lvl="7" indent="-228600" algn="l">
              <a:lnSpc>
                <a:spcPct val="102000"/>
              </a:lnSpc>
              <a:spcBef>
                <a:spcPts val="288"/>
              </a:spcBef>
              <a:spcAft>
                <a:spcPts val="0"/>
              </a:spcAft>
              <a:buClr>
                <a:srgbClr val="000000"/>
              </a:buClr>
              <a:buSzPts val="900"/>
              <a:buFont typeface="Times New Roman"/>
              <a:buNone/>
              <a:defRPr sz="900" b="0" i="0" u="none" strike="noStrike" cap="none">
                <a:solidFill>
                  <a:srgbClr val="000000"/>
                </a:solidFill>
                <a:latin typeface="Calibri"/>
                <a:ea typeface="Calibri"/>
                <a:cs typeface="Calibri"/>
                <a:sym typeface="Calibri"/>
              </a:defRPr>
            </a:lvl8pPr>
            <a:lvl9pPr marL="4114800" marR="0" lvl="8" indent="-228600" algn="l">
              <a:lnSpc>
                <a:spcPct val="102000"/>
              </a:lnSpc>
              <a:spcBef>
                <a:spcPts val="288"/>
              </a:spcBef>
              <a:spcAft>
                <a:spcPts val="288"/>
              </a:spcAft>
              <a:buClr>
                <a:srgbClr val="000000"/>
              </a:buClr>
              <a:buSzPts val="900"/>
              <a:buFont typeface="Times New Roman"/>
              <a:buNone/>
              <a:defRPr sz="900" b="0" i="0" u="none" strike="noStrike" cap="none">
                <a:solidFill>
                  <a:srgbClr val="000000"/>
                </a:solidFill>
                <a:latin typeface="Calibri"/>
                <a:ea typeface="Calibri"/>
                <a:cs typeface="Calibri"/>
                <a:sym typeface="Calibri"/>
              </a:defRPr>
            </a:lvl9pPr>
          </a:lstStyle>
          <a:p>
            <a:endParaRPr/>
          </a:p>
        </p:txBody>
      </p:sp>
      <p:sp>
        <p:nvSpPr>
          <p:cNvPr id="45" name="Google Shape;45;p28"/>
          <p:cNvSpPr txBox="1">
            <a:spLocks noGrp="1"/>
          </p:cNvSpPr>
          <p:nvPr>
            <p:ph type="dt" idx="10"/>
          </p:nvPr>
        </p:nvSpPr>
        <p:spPr>
          <a:xfrm>
            <a:off x="457200" y="6356350"/>
            <a:ext cx="2130424" cy="361950"/>
          </a:xfrm>
          <a:prstGeom prst="rect">
            <a:avLst/>
          </a:prstGeom>
          <a:noFill/>
          <a:ln>
            <a:noFill/>
          </a:ln>
        </p:spPr>
        <p:txBody>
          <a:bodyPr spcFirstLastPara="1" wrap="square" lIns="91425" tIns="91425" rIns="91425" bIns="91425" anchor="t" anchorCtr="0">
            <a:noAutofit/>
          </a:bodyPr>
          <a:lstStyle>
            <a:lvl1pPr marR="0" lvl="0" algn="l">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R="0" lvl="1"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endParaRPr/>
          </a:p>
        </p:txBody>
      </p:sp>
      <p:sp>
        <p:nvSpPr>
          <p:cNvPr id="46" name="Google Shape;46;p28"/>
          <p:cNvSpPr txBox="1">
            <a:spLocks noGrp="1"/>
          </p:cNvSpPr>
          <p:nvPr>
            <p:ph type="sldNum" idx="12"/>
          </p:nvPr>
        </p:nvSpPr>
        <p:spPr>
          <a:xfrm>
            <a:off x="6553200" y="6356350"/>
            <a:ext cx="2130424" cy="361950"/>
          </a:xfrm>
          <a:prstGeom prst="rect">
            <a:avLst/>
          </a:prstGeom>
          <a:noFill/>
          <a:ln>
            <a:noFill/>
          </a:ln>
        </p:spPr>
        <p:txBody>
          <a:bodyPr spcFirstLastPara="1" wrap="square" lIns="90000" tIns="45000" rIns="90000" bIns="45000" anchor="t" anchorCtr="0">
            <a:noAutofit/>
          </a:bodyPr>
          <a:lstStyle>
            <a:lvl1pPr marL="0" marR="0" lvl="0"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47"/>
        <p:cNvGrpSpPr/>
        <p:nvPr/>
      </p:nvGrpSpPr>
      <p:grpSpPr>
        <a:xfrm>
          <a:off x="0" y="0"/>
          <a:ext cx="0" cy="0"/>
          <a:chOff x="0" y="0"/>
          <a:chExt cx="0" cy="0"/>
        </a:xfrm>
      </p:grpSpPr>
      <p:sp>
        <p:nvSpPr>
          <p:cNvPr id="48" name="Google Shape;48;p29"/>
          <p:cNvSpPr txBox="1">
            <a:spLocks noGrp="1"/>
          </p:cNvSpPr>
          <p:nvPr>
            <p:ph type="dt" idx="10"/>
          </p:nvPr>
        </p:nvSpPr>
        <p:spPr>
          <a:xfrm>
            <a:off x="457200" y="6356350"/>
            <a:ext cx="2130424" cy="361950"/>
          </a:xfrm>
          <a:prstGeom prst="rect">
            <a:avLst/>
          </a:prstGeom>
          <a:noFill/>
          <a:ln>
            <a:noFill/>
          </a:ln>
        </p:spPr>
        <p:txBody>
          <a:bodyPr spcFirstLastPara="1" wrap="square" lIns="91425" tIns="91425" rIns="91425" bIns="91425" anchor="t" anchorCtr="0">
            <a:noAutofit/>
          </a:bodyPr>
          <a:lstStyle>
            <a:lvl1pPr marR="0" lvl="0" algn="l">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R="0" lvl="1"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endParaRPr/>
          </a:p>
        </p:txBody>
      </p:sp>
      <p:sp>
        <p:nvSpPr>
          <p:cNvPr id="49" name="Google Shape;49;p29"/>
          <p:cNvSpPr txBox="1">
            <a:spLocks noGrp="1"/>
          </p:cNvSpPr>
          <p:nvPr>
            <p:ph type="sldNum" idx="12"/>
          </p:nvPr>
        </p:nvSpPr>
        <p:spPr>
          <a:xfrm>
            <a:off x="6553200" y="6356350"/>
            <a:ext cx="2130424" cy="361950"/>
          </a:xfrm>
          <a:prstGeom prst="rect">
            <a:avLst/>
          </a:prstGeom>
          <a:noFill/>
          <a:ln>
            <a:noFill/>
          </a:ln>
        </p:spPr>
        <p:txBody>
          <a:bodyPr spcFirstLastPara="1" wrap="square" lIns="90000" tIns="45000" rIns="90000" bIns="45000" anchor="t" anchorCtr="0">
            <a:noAutofit/>
          </a:bodyPr>
          <a:lstStyle>
            <a:lvl1pPr marL="0" marR="0" lvl="0"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Alleen titel" type="titleOnly">
  <p:cSld name="TITLE_ONLY">
    <p:spTree>
      <p:nvGrpSpPr>
        <p:cNvPr id="1" name="Shape 50"/>
        <p:cNvGrpSpPr/>
        <p:nvPr/>
      </p:nvGrpSpPr>
      <p:grpSpPr>
        <a:xfrm>
          <a:off x="0" y="0"/>
          <a:ext cx="0" cy="0"/>
          <a:chOff x="0" y="0"/>
          <a:chExt cx="0" cy="0"/>
        </a:xfrm>
      </p:grpSpPr>
      <p:sp>
        <p:nvSpPr>
          <p:cNvPr id="51" name="Google Shape;51;p30"/>
          <p:cNvSpPr txBox="1">
            <a:spLocks noGrp="1"/>
          </p:cNvSpPr>
          <p:nvPr>
            <p:ph type="title"/>
          </p:nvPr>
        </p:nvSpPr>
        <p:spPr>
          <a:xfrm>
            <a:off x="685800" y="2130425"/>
            <a:ext cx="7769225" cy="1466850"/>
          </a:xfrm>
          <a:prstGeom prst="rect">
            <a:avLst/>
          </a:prstGeom>
          <a:noFill/>
          <a:ln>
            <a:noFill/>
          </a:ln>
        </p:spPr>
        <p:txBody>
          <a:bodyPr spcFirstLastPara="1" wrap="square" lIns="91425" tIns="91425" rIns="91425" bIns="91425" anchor="t" anchorCtr="0">
            <a:noAutofit/>
          </a:bodyPr>
          <a:lstStyle>
            <a:lvl1pPr marR="0" lvl="0"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R="0" lvl="1"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R="0" lvl="2"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R="0" lvl="3"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R="0" lvl="4"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R="0" lvl="5"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R="0" lvl="6"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R="0" lvl="7"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R="0" lvl="8"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52" name="Google Shape;52;p30"/>
          <p:cNvSpPr txBox="1">
            <a:spLocks noGrp="1"/>
          </p:cNvSpPr>
          <p:nvPr>
            <p:ph type="dt" idx="10"/>
          </p:nvPr>
        </p:nvSpPr>
        <p:spPr>
          <a:xfrm>
            <a:off x="457200" y="6356350"/>
            <a:ext cx="2130424" cy="361950"/>
          </a:xfrm>
          <a:prstGeom prst="rect">
            <a:avLst/>
          </a:prstGeom>
          <a:noFill/>
          <a:ln>
            <a:noFill/>
          </a:ln>
        </p:spPr>
        <p:txBody>
          <a:bodyPr spcFirstLastPara="1" wrap="square" lIns="91425" tIns="91425" rIns="91425" bIns="91425" anchor="t" anchorCtr="0">
            <a:noAutofit/>
          </a:bodyPr>
          <a:lstStyle>
            <a:lvl1pPr marR="0" lvl="0" algn="l">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R="0" lvl="1"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endParaRPr/>
          </a:p>
        </p:txBody>
      </p:sp>
      <p:sp>
        <p:nvSpPr>
          <p:cNvPr id="53" name="Google Shape;53;p30"/>
          <p:cNvSpPr txBox="1">
            <a:spLocks noGrp="1"/>
          </p:cNvSpPr>
          <p:nvPr>
            <p:ph type="sldNum" idx="12"/>
          </p:nvPr>
        </p:nvSpPr>
        <p:spPr>
          <a:xfrm>
            <a:off x="6553200" y="6356350"/>
            <a:ext cx="2130424" cy="361950"/>
          </a:xfrm>
          <a:prstGeom prst="rect">
            <a:avLst/>
          </a:prstGeom>
          <a:noFill/>
          <a:ln>
            <a:noFill/>
          </a:ln>
        </p:spPr>
        <p:txBody>
          <a:bodyPr spcFirstLastPara="1" wrap="square" lIns="90000" tIns="45000" rIns="90000" bIns="45000" anchor="t" anchorCtr="0">
            <a:noAutofit/>
          </a:bodyPr>
          <a:lstStyle>
            <a:lvl1pPr marL="0" marR="0" lvl="0"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54"/>
        <p:cNvGrpSpPr/>
        <p:nvPr/>
      </p:nvGrpSpPr>
      <p:grpSpPr>
        <a:xfrm>
          <a:off x="0" y="0"/>
          <a:ext cx="0" cy="0"/>
          <a:chOff x="0" y="0"/>
          <a:chExt cx="0" cy="0"/>
        </a:xfrm>
      </p:grpSpPr>
      <p:sp>
        <p:nvSpPr>
          <p:cNvPr id="55" name="Google Shape;55;p31"/>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t" anchorCtr="0">
            <a:noAutofit/>
          </a:bodyPr>
          <a:lstStyle>
            <a:lvl1pPr marR="0" lvl="0"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R="0" lvl="1"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R="0" lvl="2"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R="0" lvl="3"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R="0" lvl="4"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R="0" lvl="5"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R="0" lvl="6"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R="0" lvl="7"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R="0" lvl="8" algn="l">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56" name="Google Shape;56;p31"/>
          <p:cNvSpPr txBox="1">
            <a:spLocks noGrp="1"/>
          </p:cNvSpPr>
          <p:nvPr>
            <p:ph type="body" idx="1"/>
          </p:nvPr>
        </p:nvSpPr>
        <p:spPr>
          <a:xfrm>
            <a:off x="457200" y="1535112"/>
            <a:ext cx="4040187" cy="639762"/>
          </a:xfrm>
          <a:prstGeom prst="rect">
            <a:avLst/>
          </a:prstGeom>
          <a:noFill/>
          <a:ln>
            <a:noFill/>
          </a:ln>
        </p:spPr>
        <p:txBody>
          <a:bodyPr spcFirstLastPara="1" wrap="square" lIns="91425" tIns="91425" rIns="91425" bIns="91425" anchor="b" anchorCtr="0">
            <a:noAutofit/>
          </a:bodyPr>
          <a:lstStyle>
            <a:lvl1pPr marL="457200" marR="0" lvl="0" indent="-228600" algn="l">
              <a:lnSpc>
                <a:spcPct val="102000"/>
              </a:lnSpc>
              <a:spcBef>
                <a:spcPts val="0"/>
              </a:spcBef>
              <a:spcAft>
                <a:spcPts val="0"/>
              </a:spcAft>
              <a:buClr>
                <a:srgbClr val="000000"/>
              </a:buClr>
              <a:buSzPts val="2400"/>
              <a:buFont typeface="Times New Roman"/>
              <a:buNone/>
              <a:defRPr sz="2400" b="1" i="0" u="none" strike="noStrike" cap="none">
                <a:solidFill>
                  <a:srgbClr val="000000"/>
                </a:solidFill>
                <a:latin typeface="Calibri"/>
                <a:ea typeface="Calibri"/>
                <a:cs typeface="Calibri"/>
                <a:sym typeface="Calibri"/>
              </a:defRPr>
            </a:lvl1pPr>
            <a:lvl2pPr marL="914400" marR="0" lvl="1" indent="-228600" algn="l">
              <a:lnSpc>
                <a:spcPct val="102000"/>
              </a:lnSpc>
              <a:spcBef>
                <a:spcPts val="1425"/>
              </a:spcBef>
              <a:spcAft>
                <a:spcPts val="0"/>
              </a:spcAft>
              <a:buClr>
                <a:srgbClr val="000000"/>
              </a:buClr>
              <a:buSzPts val="2000"/>
              <a:buFont typeface="Times New Roman"/>
              <a:buNone/>
              <a:defRPr sz="2000" b="1" i="0" u="none" strike="noStrike" cap="none">
                <a:solidFill>
                  <a:srgbClr val="000000"/>
                </a:solidFill>
                <a:latin typeface="Calibri"/>
                <a:ea typeface="Calibri"/>
                <a:cs typeface="Calibri"/>
                <a:sym typeface="Calibri"/>
              </a:defRPr>
            </a:lvl2pPr>
            <a:lvl3pPr marL="1371600" marR="0" lvl="2" indent="-228600" algn="l">
              <a:lnSpc>
                <a:spcPct val="102000"/>
              </a:lnSpc>
              <a:spcBef>
                <a:spcPts val="1138"/>
              </a:spcBef>
              <a:spcAft>
                <a:spcPts val="0"/>
              </a:spcAft>
              <a:buClr>
                <a:srgbClr val="000000"/>
              </a:buClr>
              <a:buSzPts val="1800"/>
              <a:buFont typeface="Times New Roman"/>
              <a:buNone/>
              <a:defRPr sz="1800" b="1" i="0" u="none" strike="noStrike" cap="none">
                <a:solidFill>
                  <a:srgbClr val="000000"/>
                </a:solidFill>
                <a:latin typeface="Calibri"/>
                <a:ea typeface="Calibri"/>
                <a:cs typeface="Calibri"/>
                <a:sym typeface="Calibri"/>
              </a:defRPr>
            </a:lvl3pPr>
            <a:lvl4pPr marL="1828800" marR="0" lvl="3" indent="-228600" algn="l">
              <a:lnSpc>
                <a:spcPct val="102000"/>
              </a:lnSpc>
              <a:spcBef>
                <a:spcPts val="850"/>
              </a:spcBef>
              <a:spcAft>
                <a:spcPts val="0"/>
              </a:spcAft>
              <a:buClr>
                <a:srgbClr val="000000"/>
              </a:buClr>
              <a:buSzPts val="1600"/>
              <a:buFont typeface="Times New Roman"/>
              <a:buNone/>
              <a:defRPr sz="1600" b="1" i="0" u="none" strike="noStrike" cap="none">
                <a:solidFill>
                  <a:srgbClr val="000000"/>
                </a:solidFill>
                <a:latin typeface="Calibri"/>
                <a:ea typeface="Calibri"/>
                <a:cs typeface="Calibri"/>
                <a:sym typeface="Calibri"/>
              </a:defRPr>
            </a:lvl4pPr>
            <a:lvl5pPr marL="2286000" marR="0" lvl="4" indent="-228600" algn="l">
              <a:lnSpc>
                <a:spcPct val="102000"/>
              </a:lnSpc>
              <a:spcBef>
                <a:spcPts val="575"/>
              </a:spcBef>
              <a:spcAft>
                <a:spcPts val="0"/>
              </a:spcAft>
              <a:buClr>
                <a:srgbClr val="000000"/>
              </a:buClr>
              <a:buSzPts val="1600"/>
              <a:buFont typeface="Times New Roman"/>
              <a:buNone/>
              <a:defRPr sz="1600" b="1" i="0" u="none" strike="noStrike" cap="none">
                <a:solidFill>
                  <a:srgbClr val="000000"/>
                </a:solidFill>
                <a:latin typeface="Calibri"/>
                <a:ea typeface="Calibri"/>
                <a:cs typeface="Calibri"/>
                <a:sym typeface="Calibri"/>
              </a:defRPr>
            </a:lvl5pPr>
            <a:lvl6pPr marL="2743200" marR="0" lvl="5" indent="-228600" algn="l">
              <a:lnSpc>
                <a:spcPct val="102000"/>
              </a:lnSpc>
              <a:spcBef>
                <a:spcPts val="288"/>
              </a:spcBef>
              <a:spcAft>
                <a:spcPts val="0"/>
              </a:spcAft>
              <a:buClr>
                <a:srgbClr val="000000"/>
              </a:buClr>
              <a:buSzPts val="1600"/>
              <a:buFont typeface="Times New Roman"/>
              <a:buNone/>
              <a:defRPr sz="1600" b="1" i="0" u="none" strike="noStrike" cap="none">
                <a:solidFill>
                  <a:srgbClr val="000000"/>
                </a:solidFill>
                <a:latin typeface="Calibri"/>
                <a:ea typeface="Calibri"/>
                <a:cs typeface="Calibri"/>
                <a:sym typeface="Calibri"/>
              </a:defRPr>
            </a:lvl6pPr>
            <a:lvl7pPr marL="3200400" marR="0" lvl="6" indent="-228600" algn="l">
              <a:lnSpc>
                <a:spcPct val="102000"/>
              </a:lnSpc>
              <a:spcBef>
                <a:spcPts val="288"/>
              </a:spcBef>
              <a:spcAft>
                <a:spcPts val="0"/>
              </a:spcAft>
              <a:buClr>
                <a:srgbClr val="000000"/>
              </a:buClr>
              <a:buSzPts val="1600"/>
              <a:buFont typeface="Times New Roman"/>
              <a:buNone/>
              <a:defRPr sz="1600" b="1" i="0" u="none" strike="noStrike" cap="none">
                <a:solidFill>
                  <a:srgbClr val="000000"/>
                </a:solidFill>
                <a:latin typeface="Calibri"/>
                <a:ea typeface="Calibri"/>
                <a:cs typeface="Calibri"/>
                <a:sym typeface="Calibri"/>
              </a:defRPr>
            </a:lvl7pPr>
            <a:lvl8pPr marL="3657600" marR="0" lvl="7" indent="-228600" algn="l">
              <a:lnSpc>
                <a:spcPct val="102000"/>
              </a:lnSpc>
              <a:spcBef>
                <a:spcPts val="288"/>
              </a:spcBef>
              <a:spcAft>
                <a:spcPts val="0"/>
              </a:spcAft>
              <a:buClr>
                <a:srgbClr val="000000"/>
              </a:buClr>
              <a:buSzPts val="1600"/>
              <a:buFont typeface="Times New Roman"/>
              <a:buNone/>
              <a:defRPr sz="1600" b="1" i="0" u="none" strike="noStrike" cap="none">
                <a:solidFill>
                  <a:srgbClr val="000000"/>
                </a:solidFill>
                <a:latin typeface="Calibri"/>
                <a:ea typeface="Calibri"/>
                <a:cs typeface="Calibri"/>
                <a:sym typeface="Calibri"/>
              </a:defRPr>
            </a:lvl8pPr>
            <a:lvl9pPr marL="4114800" marR="0" lvl="8" indent="-228600" algn="l">
              <a:lnSpc>
                <a:spcPct val="102000"/>
              </a:lnSpc>
              <a:spcBef>
                <a:spcPts val="288"/>
              </a:spcBef>
              <a:spcAft>
                <a:spcPts val="288"/>
              </a:spcAft>
              <a:buClr>
                <a:srgbClr val="000000"/>
              </a:buClr>
              <a:buSzPts val="1600"/>
              <a:buFont typeface="Times New Roman"/>
              <a:buNone/>
              <a:defRPr sz="1600" b="1" i="0" u="none" strike="noStrike" cap="none">
                <a:solidFill>
                  <a:srgbClr val="000000"/>
                </a:solidFill>
                <a:latin typeface="Calibri"/>
                <a:ea typeface="Calibri"/>
                <a:cs typeface="Calibri"/>
                <a:sym typeface="Calibri"/>
              </a:defRPr>
            </a:lvl9pPr>
          </a:lstStyle>
          <a:p>
            <a:endParaRPr/>
          </a:p>
        </p:txBody>
      </p:sp>
      <p:sp>
        <p:nvSpPr>
          <p:cNvPr id="57" name="Google Shape;57;p31"/>
          <p:cNvSpPr txBox="1">
            <a:spLocks noGrp="1"/>
          </p:cNvSpPr>
          <p:nvPr>
            <p:ph type="body" idx="2"/>
          </p:nvPr>
        </p:nvSpPr>
        <p:spPr>
          <a:xfrm>
            <a:off x="457200" y="2174875"/>
            <a:ext cx="4040187" cy="3951287"/>
          </a:xfrm>
          <a:prstGeom prst="rect">
            <a:avLst/>
          </a:prstGeom>
          <a:noFill/>
          <a:ln>
            <a:noFill/>
          </a:ln>
        </p:spPr>
        <p:txBody>
          <a:bodyPr spcFirstLastPara="1" wrap="square" lIns="91425" tIns="91425" rIns="91425" bIns="91425" anchor="t" anchorCtr="0">
            <a:noAutofit/>
          </a:bodyPr>
          <a:lstStyle>
            <a:lvl1pPr marL="457200" marR="0" lvl="0" indent="-228600" algn="l">
              <a:lnSpc>
                <a:spcPct val="102000"/>
              </a:lnSpc>
              <a:spcBef>
                <a:spcPts val="0"/>
              </a:spcBef>
              <a:spcAft>
                <a:spcPts val="0"/>
              </a:spcAft>
              <a:buClr>
                <a:srgbClr val="000000"/>
              </a:buClr>
              <a:buSzPts val="2400"/>
              <a:buFont typeface="Calibri"/>
              <a:buNone/>
              <a:defRPr sz="2400" b="0" i="0" u="none" strike="noStrike" cap="none">
                <a:solidFill>
                  <a:srgbClr val="000000"/>
                </a:solidFill>
                <a:latin typeface="Calibri"/>
                <a:ea typeface="Calibri"/>
                <a:cs typeface="Calibri"/>
                <a:sym typeface="Calibri"/>
              </a:defRPr>
            </a:lvl1pPr>
            <a:lvl2pPr marL="914400" marR="0" lvl="1" indent="-228600" algn="l">
              <a:lnSpc>
                <a:spcPct val="102000"/>
              </a:lnSpc>
              <a:spcBef>
                <a:spcPts val="1425"/>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2pPr>
            <a:lvl3pPr marL="1371600" marR="0" lvl="2" indent="-228600" algn="l">
              <a:lnSpc>
                <a:spcPct val="102000"/>
              </a:lnSpc>
              <a:spcBef>
                <a:spcPts val="1138"/>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L="1828800" marR="0" lvl="3" indent="-228600" algn="l">
              <a:lnSpc>
                <a:spcPct val="102000"/>
              </a:lnSpc>
              <a:spcBef>
                <a:spcPts val="850"/>
              </a:spcBef>
              <a:spcAft>
                <a:spcPts val="0"/>
              </a:spcAft>
              <a:buClr>
                <a:srgbClr val="000000"/>
              </a:buClr>
              <a:buSzPts val="1600"/>
              <a:buFont typeface="Calibri"/>
              <a:buNone/>
              <a:defRPr sz="1600" b="0" i="0" u="none" strike="noStrike" cap="none">
                <a:solidFill>
                  <a:srgbClr val="000000"/>
                </a:solidFill>
                <a:latin typeface="Calibri"/>
                <a:ea typeface="Calibri"/>
                <a:cs typeface="Calibri"/>
                <a:sym typeface="Calibri"/>
              </a:defRPr>
            </a:lvl4pPr>
            <a:lvl5pPr marL="2286000" marR="0" lvl="4" indent="-228600" algn="l">
              <a:lnSpc>
                <a:spcPct val="102000"/>
              </a:lnSpc>
              <a:spcBef>
                <a:spcPts val="575"/>
              </a:spcBef>
              <a:spcAft>
                <a:spcPts val="0"/>
              </a:spcAft>
              <a:buClr>
                <a:srgbClr val="000000"/>
              </a:buClr>
              <a:buSzPts val="1600"/>
              <a:buFont typeface="Calibri"/>
              <a:buNone/>
              <a:defRPr sz="1600" b="0" i="0" u="none" strike="noStrike" cap="none">
                <a:solidFill>
                  <a:srgbClr val="000000"/>
                </a:solidFill>
                <a:latin typeface="Calibri"/>
                <a:ea typeface="Calibri"/>
                <a:cs typeface="Calibri"/>
                <a:sym typeface="Calibri"/>
              </a:defRPr>
            </a:lvl5pPr>
            <a:lvl6pPr marL="2743200" marR="0" lvl="5" indent="-228600" algn="l">
              <a:lnSpc>
                <a:spcPct val="102000"/>
              </a:lnSpc>
              <a:spcBef>
                <a:spcPts val="288"/>
              </a:spcBef>
              <a:spcAft>
                <a:spcPts val="0"/>
              </a:spcAft>
              <a:buClr>
                <a:srgbClr val="000000"/>
              </a:buClr>
              <a:buSzPts val="1600"/>
              <a:buFont typeface="Calibri"/>
              <a:buNone/>
              <a:defRPr sz="1600" b="0" i="0" u="none" strike="noStrike" cap="none">
                <a:solidFill>
                  <a:srgbClr val="000000"/>
                </a:solidFill>
                <a:latin typeface="Calibri"/>
                <a:ea typeface="Calibri"/>
                <a:cs typeface="Calibri"/>
                <a:sym typeface="Calibri"/>
              </a:defRPr>
            </a:lvl6pPr>
            <a:lvl7pPr marL="3200400" marR="0" lvl="6" indent="-228600" algn="l">
              <a:lnSpc>
                <a:spcPct val="102000"/>
              </a:lnSpc>
              <a:spcBef>
                <a:spcPts val="288"/>
              </a:spcBef>
              <a:spcAft>
                <a:spcPts val="0"/>
              </a:spcAft>
              <a:buClr>
                <a:srgbClr val="000000"/>
              </a:buClr>
              <a:buSzPts val="1600"/>
              <a:buFont typeface="Calibri"/>
              <a:buNone/>
              <a:defRPr sz="1600" b="0" i="0" u="none" strike="noStrike" cap="none">
                <a:solidFill>
                  <a:srgbClr val="000000"/>
                </a:solidFill>
                <a:latin typeface="Calibri"/>
                <a:ea typeface="Calibri"/>
                <a:cs typeface="Calibri"/>
                <a:sym typeface="Calibri"/>
              </a:defRPr>
            </a:lvl7pPr>
            <a:lvl8pPr marL="3657600" marR="0" lvl="7" indent="-228600" algn="l">
              <a:lnSpc>
                <a:spcPct val="102000"/>
              </a:lnSpc>
              <a:spcBef>
                <a:spcPts val="288"/>
              </a:spcBef>
              <a:spcAft>
                <a:spcPts val="0"/>
              </a:spcAft>
              <a:buClr>
                <a:srgbClr val="000000"/>
              </a:buClr>
              <a:buSzPts val="1600"/>
              <a:buFont typeface="Calibri"/>
              <a:buNone/>
              <a:defRPr sz="1600" b="0" i="0" u="none" strike="noStrike" cap="none">
                <a:solidFill>
                  <a:srgbClr val="000000"/>
                </a:solidFill>
                <a:latin typeface="Calibri"/>
                <a:ea typeface="Calibri"/>
                <a:cs typeface="Calibri"/>
                <a:sym typeface="Calibri"/>
              </a:defRPr>
            </a:lvl8pPr>
            <a:lvl9pPr marL="4114800" marR="0" lvl="8" indent="-228600" algn="l">
              <a:lnSpc>
                <a:spcPct val="102000"/>
              </a:lnSpc>
              <a:spcBef>
                <a:spcPts val="288"/>
              </a:spcBef>
              <a:spcAft>
                <a:spcPts val="288"/>
              </a:spcAft>
              <a:buClr>
                <a:srgbClr val="000000"/>
              </a:buClr>
              <a:buSzPts val="1600"/>
              <a:buFont typeface="Calibri"/>
              <a:buNone/>
              <a:defRPr sz="1600" b="0" i="0" u="none" strike="noStrike" cap="none">
                <a:solidFill>
                  <a:srgbClr val="000000"/>
                </a:solidFill>
                <a:latin typeface="Calibri"/>
                <a:ea typeface="Calibri"/>
                <a:cs typeface="Calibri"/>
                <a:sym typeface="Calibri"/>
              </a:defRPr>
            </a:lvl9pPr>
          </a:lstStyle>
          <a:p>
            <a:endParaRPr/>
          </a:p>
        </p:txBody>
      </p:sp>
      <p:sp>
        <p:nvSpPr>
          <p:cNvPr id="58" name="Google Shape;58;p31"/>
          <p:cNvSpPr txBox="1">
            <a:spLocks noGrp="1"/>
          </p:cNvSpPr>
          <p:nvPr>
            <p:ph type="body" idx="3"/>
          </p:nvPr>
        </p:nvSpPr>
        <p:spPr>
          <a:xfrm>
            <a:off x="4645025" y="1535112"/>
            <a:ext cx="4041774" cy="639762"/>
          </a:xfrm>
          <a:prstGeom prst="rect">
            <a:avLst/>
          </a:prstGeom>
          <a:noFill/>
          <a:ln>
            <a:noFill/>
          </a:ln>
        </p:spPr>
        <p:txBody>
          <a:bodyPr spcFirstLastPara="1" wrap="square" lIns="91425" tIns="91425" rIns="91425" bIns="91425" anchor="b" anchorCtr="0">
            <a:noAutofit/>
          </a:bodyPr>
          <a:lstStyle>
            <a:lvl1pPr marL="457200" marR="0" lvl="0" indent="-228600" algn="l">
              <a:lnSpc>
                <a:spcPct val="102000"/>
              </a:lnSpc>
              <a:spcBef>
                <a:spcPts val="0"/>
              </a:spcBef>
              <a:spcAft>
                <a:spcPts val="0"/>
              </a:spcAft>
              <a:buClr>
                <a:srgbClr val="000000"/>
              </a:buClr>
              <a:buSzPts val="2400"/>
              <a:buFont typeface="Times New Roman"/>
              <a:buNone/>
              <a:defRPr sz="2400" b="1" i="0" u="none" strike="noStrike" cap="none">
                <a:solidFill>
                  <a:srgbClr val="000000"/>
                </a:solidFill>
                <a:latin typeface="Calibri"/>
                <a:ea typeface="Calibri"/>
                <a:cs typeface="Calibri"/>
                <a:sym typeface="Calibri"/>
              </a:defRPr>
            </a:lvl1pPr>
            <a:lvl2pPr marL="914400" marR="0" lvl="1" indent="-228600" algn="l">
              <a:lnSpc>
                <a:spcPct val="102000"/>
              </a:lnSpc>
              <a:spcBef>
                <a:spcPts val="1425"/>
              </a:spcBef>
              <a:spcAft>
                <a:spcPts val="0"/>
              </a:spcAft>
              <a:buClr>
                <a:srgbClr val="000000"/>
              </a:buClr>
              <a:buSzPts val="2000"/>
              <a:buFont typeface="Times New Roman"/>
              <a:buNone/>
              <a:defRPr sz="2000" b="1" i="0" u="none" strike="noStrike" cap="none">
                <a:solidFill>
                  <a:srgbClr val="000000"/>
                </a:solidFill>
                <a:latin typeface="Calibri"/>
                <a:ea typeface="Calibri"/>
                <a:cs typeface="Calibri"/>
                <a:sym typeface="Calibri"/>
              </a:defRPr>
            </a:lvl2pPr>
            <a:lvl3pPr marL="1371600" marR="0" lvl="2" indent="-228600" algn="l">
              <a:lnSpc>
                <a:spcPct val="102000"/>
              </a:lnSpc>
              <a:spcBef>
                <a:spcPts val="1138"/>
              </a:spcBef>
              <a:spcAft>
                <a:spcPts val="0"/>
              </a:spcAft>
              <a:buClr>
                <a:srgbClr val="000000"/>
              </a:buClr>
              <a:buSzPts val="1800"/>
              <a:buFont typeface="Times New Roman"/>
              <a:buNone/>
              <a:defRPr sz="1800" b="1" i="0" u="none" strike="noStrike" cap="none">
                <a:solidFill>
                  <a:srgbClr val="000000"/>
                </a:solidFill>
                <a:latin typeface="Calibri"/>
                <a:ea typeface="Calibri"/>
                <a:cs typeface="Calibri"/>
                <a:sym typeface="Calibri"/>
              </a:defRPr>
            </a:lvl3pPr>
            <a:lvl4pPr marL="1828800" marR="0" lvl="3" indent="-228600" algn="l">
              <a:lnSpc>
                <a:spcPct val="102000"/>
              </a:lnSpc>
              <a:spcBef>
                <a:spcPts val="850"/>
              </a:spcBef>
              <a:spcAft>
                <a:spcPts val="0"/>
              </a:spcAft>
              <a:buClr>
                <a:srgbClr val="000000"/>
              </a:buClr>
              <a:buSzPts val="1600"/>
              <a:buFont typeface="Times New Roman"/>
              <a:buNone/>
              <a:defRPr sz="1600" b="1" i="0" u="none" strike="noStrike" cap="none">
                <a:solidFill>
                  <a:srgbClr val="000000"/>
                </a:solidFill>
                <a:latin typeface="Calibri"/>
                <a:ea typeface="Calibri"/>
                <a:cs typeface="Calibri"/>
                <a:sym typeface="Calibri"/>
              </a:defRPr>
            </a:lvl4pPr>
            <a:lvl5pPr marL="2286000" marR="0" lvl="4" indent="-228600" algn="l">
              <a:lnSpc>
                <a:spcPct val="102000"/>
              </a:lnSpc>
              <a:spcBef>
                <a:spcPts val="575"/>
              </a:spcBef>
              <a:spcAft>
                <a:spcPts val="0"/>
              </a:spcAft>
              <a:buClr>
                <a:srgbClr val="000000"/>
              </a:buClr>
              <a:buSzPts val="1600"/>
              <a:buFont typeface="Times New Roman"/>
              <a:buNone/>
              <a:defRPr sz="1600" b="1" i="0" u="none" strike="noStrike" cap="none">
                <a:solidFill>
                  <a:srgbClr val="000000"/>
                </a:solidFill>
                <a:latin typeface="Calibri"/>
                <a:ea typeface="Calibri"/>
                <a:cs typeface="Calibri"/>
                <a:sym typeface="Calibri"/>
              </a:defRPr>
            </a:lvl5pPr>
            <a:lvl6pPr marL="2743200" marR="0" lvl="5" indent="-228600" algn="l">
              <a:lnSpc>
                <a:spcPct val="102000"/>
              </a:lnSpc>
              <a:spcBef>
                <a:spcPts val="288"/>
              </a:spcBef>
              <a:spcAft>
                <a:spcPts val="0"/>
              </a:spcAft>
              <a:buClr>
                <a:srgbClr val="000000"/>
              </a:buClr>
              <a:buSzPts val="1600"/>
              <a:buFont typeface="Times New Roman"/>
              <a:buNone/>
              <a:defRPr sz="1600" b="1" i="0" u="none" strike="noStrike" cap="none">
                <a:solidFill>
                  <a:srgbClr val="000000"/>
                </a:solidFill>
                <a:latin typeface="Calibri"/>
                <a:ea typeface="Calibri"/>
                <a:cs typeface="Calibri"/>
                <a:sym typeface="Calibri"/>
              </a:defRPr>
            </a:lvl6pPr>
            <a:lvl7pPr marL="3200400" marR="0" lvl="6" indent="-228600" algn="l">
              <a:lnSpc>
                <a:spcPct val="102000"/>
              </a:lnSpc>
              <a:spcBef>
                <a:spcPts val="288"/>
              </a:spcBef>
              <a:spcAft>
                <a:spcPts val="0"/>
              </a:spcAft>
              <a:buClr>
                <a:srgbClr val="000000"/>
              </a:buClr>
              <a:buSzPts val="1600"/>
              <a:buFont typeface="Times New Roman"/>
              <a:buNone/>
              <a:defRPr sz="1600" b="1" i="0" u="none" strike="noStrike" cap="none">
                <a:solidFill>
                  <a:srgbClr val="000000"/>
                </a:solidFill>
                <a:latin typeface="Calibri"/>
                <a:ea typeface="Calibri"/>
                <a:cs typeface="Calibri"/>
                <a:sym typeface="Calibri"/>
              </a:defRPr>
            </a:lvl7pPr>
            <a:lvl8pPr marL="3657600" marR="0" lvl="7" indent="-228600" algn="l">
              <a:lnSpc>
                <a:spcPct val="102000"/>
              </a:lnSpc>
              <a:spcBef>
                <a:spcPts val="288"/>
              </a:spcBef>
              <a:spcAft>
                <a:spcPts val="0"/>
              </a:spcAft>
              <a:buClr>
                <a:srgbClr val="000000"/>
              </a:buClr>
              <a:buSzPts val="1600"/>
              <a:buFont typeface="Times New Roman"/>
              <a:buNone/>
              <a:defRPr sz="1600" b="1" i="0" u="none" strike="noStrike" cap="none">
                <a:solidFill>
                  <a:srgbClr val="000000"/>
                </a:solidFill>
                <a:latin typeface="Calibri"/>
                <a:ea typeface="Calibri"/>
                <a:cs typeface="Calibri"/>
                <a:sym typeface="Calibri"/>
              </a:defRPr>
            </a:lvl8pPr>
            <a:lvl9pPr marL="4114800" marR="0" lvl="8" indent="-228600" algn="l">
              <a:lnSpc>
                <a:spcPct val="102000"/>
              </a:lnSpc>
              <a:spcBef>
                <a:spcPts val="288"/>
              </a:spcBef>
              <a:spcAft>
                <a:spcPts val="288"/>
              </a:spcAft>
              <a:buClr>
                <a:srgbClr val="000000"/>
              </a:buClr>
              <a:buSzPts val="1600"/>
              <a:buFont typeface="Times New Roman"/>
              <a:buNone/>
              <a:defRPr sz="1600" b="1" i="0" u="none" strike="noStrike" cap="none">
                <a:solidFill>
                  <a:srgbClr val="000000"/>
                </a:solidFill>
                <a:latin typeface="Calibri"/>
                <a:ea typeface="Calibri"/>
                <a:cs typeface="Calibri"/>
                <a:sym typeface="Calibri"/>
              </a:defRPr>
            </a:lvl9pPr>
          </a:lstStyle>
          <a:p>
            <a:endParaRPr/>
          </a:p>
        </p:txBody>
      </p:sp>
      <p:sp>
        <p:nvSpPr>
          <p:cNvPr id="59" name="Google Shape;59;p31"/>
          <p:cNvSpPr txBox="1">
            <a:spLocks noGrp="1"/>
          </p:cNvSpPr>
          <p:nvPr>
            <p:ph type="body" idx="4"/>
          </p:nvPr>
        </p:nvSpPr>
        <p:spPr>
          <a:xfrm>
            <a:off x="4645025" y="2174875"/>
            <a:ext cx="4041774" cy="3951287"/>
          </a:xfrm>
          <a:prstGeom prst="rect">
            <a:avLst/>
          </a:prstGeom>
          <a:noFill/>
          <a:ln>
            <a:noFill/>
          </a:ln>
        </p:spPr>
        <p:txBody>
          <a:bodyPr spcFirstLastPara="1" wrap="square" lIns="91425" tIns="91425" rIns="91425" bIns="91425" anchor="t" anchorCtr="0">
            <a:noAutofit/>
          </a:bodyPr>
          <a:lstStyle>
            <a:lvl1pPr marL="457200" marR="0" lvl="0" indent="-228600" algn="l">
              <a:lnSpc>
                <a:spcPct val="102000"/>
              </a:lnSpc>
              <a:spcBef>
                <a:spcPts val="0"/>
              </a:spcBef>
              <a:spcAft>
                <a:spcPts val="0"/>
              </a:spcAft>
              <a:buClr>
                <a:srgbClr val="000000"/>
              </a:buClr>
              <a:buSzPts val="2400"/>
              <a:buFont typeface="Calibri"/>
              <a:buNone/>
              <a:defRPr sz="2400" b="0" i="0" u="none" strike="noStrike" cap="none">
                <a:solidFill>
                  <a:srgbClr val="000000"/>
                </a:solidFill>
                <a:latin typeface="Calibri"/>
                <a:ea typeface="Calibri"/>
                <a:cs typeface="Calibri"/>
                <a:sym typeface="Calibri"/>
              </a:defRPr>
            </a:lvl1pPr>
            <a:lvl2pPr marL="914400" marR="0" lvl="1" indent="-228600" algn="l">
              <a:lnSpc>
                <a:spcPct val="102000"/>
              </a:lnSpc>
              <a:spcBef>
                <a:spcPts val="1425"/>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2pPr>
            <a:lvl3pPr marL="1371600" marR="0" lvl="2" indent="-228600" algn="l">
              <a:lnSpc>
                <a:spcPct val="102000"/>
              </a:lnSpc>
              <a:spcBef>
                <a:spcPts val="1138"/>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L="1828800" marR="0" lvl="3" indent="-228600" algn="l">
              <a:lnSpc>
                <a:spcPct val="102000"/>
              </a:lnSpc>
              <a:spcBef>
                <a:spcPts val="850"/>
              </a:spcBef>
              <a:spcAft>
                <a:spcPts val="0"/>
              </a:spcAft>
              <a:buClr>
                <a:srgbClr val="000000"/>
              </a:buClr>
              <a:buSzPts val="1600"/>
              <a:buFont typeface="Calibri"/>
              <a:buNone/>
              <a:defRPr sz="1600" b="0" i="0" u="none" strike="noStrike" cap="none">
                <a:solidFill>
                  <a:srgbClr val="000000"/>
                </a:solidFill>
                <a:latin typeface="Calibri"/>
                <a:ea typeface="Calibri"/>
                <a:cs typeface="Calibri"/>
                <a:sym typeface="Calibri"/>
              </a:defRPr>
            </a:lvl4pPr>
            <a:lvl5pPr marL="2286000" marR="0" lvl="4" indent="-228600" algn="l">
              <a:lnSpc>
                <a:spcPct val="102000"/>
              </a:lnSpc>
              <a:spcBef>
                <a:spcPts val="575"/>
              </a:spcBef>
              <a:spcAft>
                <a:spcPts val="0"/>
              </a:spcAft>
              <a:buClr>
                <a:srgbClr val="000000"/>
              </a:buClr>
              <a:buSzPts val="1600"/>
              <a:buFont typeface="Calibri"/>
              <a:buNone/>
              <a:defRPr sz="1600" b="0" i="0" u="none" strike="noStrike" cap="none">
                <a:solidFill>
                  <a:srgbClr val="000000"/>
                </a:solidFill>
                <a:latin typeface="Calibri"/>
                <a:ea typeface="Calibri"/>
                <a:cs typeface="Calibri"/>
                <a:sym typeface="Calibri"/>
              </a:defRPr>
            </a:lvl5pPr>
            <a:lvl6pPr marL="2743200" marR="0" lvl="5" indent="-228600" algn="l">
              <a:lnSpc>
                <a:spcPct val="102000"/>
              </a:lnSpc>
              <a:spcBef>
                <a:spcPts val="288"/>
              </a:spcBef>
              <a:spcAft>
                <a:spcPts val="0"/>
              </a:spcAft>
              <a:buClr>
                <a:srgbClr val="000000"/>
              </a:buClr>
              <a:buSzPts val="1600"/>
              <a:buFont typeface="Calibri"/>
              <a:buNone/>
              <a:defRPr sz="1600" b="0" i="0" u="none" strike="noStrike" cap="none">
                <a:solidFill>
                  <a:srgbClr val="000000"/>
                </a:solidFill>
                <a:latin typeface="Calibri"/>
                <a:ea typeface="Calibri"/>
                <a:cs typeface="Calibri"/>
                <a:sym typeface="Calibri"/>
              </a:defRPr>
            </a:lvl6pPr>
            <a:lvl7pPr marL="3200400" marR="0" lvl="6" indent="-228600" algn="l">
              <a:lnSpc>
                <a:spcPct val="102000"/>
              </a:lnSpc>
              <a:spcBef>
                <a:spcPts val="288"/>
              </a:spcBef>
              <a:spcAft>
                <a:spcPts val="0"/>
              </a:spcAft>
              <a:buClr>
                <a:srgbClr val="000000"/>
              </a:buClr>
              <a:buSzPts val="1600"/>
              <a:buFont typeface="Calibri"/>
              <a:buNone/>
              <a:defRPr sz="1600" b="0" i="0" u="none" strike="noStrike" cap="none">
                <a:solidFill>
                  <a:srgbClr val="000000"/>
                </a:solidFill>
                <a:latin typeface="Calibri"/>
                <a:ea typeface="Calibri"/>
                <a:cs typeface="Calibri"/>
                <a:sym typeface="Calibri"/>
              </a:defRPr>
            </a:lvl7pPr>
            <a:lvl8pPr marL="3657600" marR="0" lvl="7" indent="-228600" algn="l">
              <a:lnSpc>
                <a:spcPct val="102000"/>
              </a:lnSpc>
              <a:spcBef>
                <a:spcPts val="288"/>
              </a:spcBef>
              <a:spcAft>
                <a:spcPts val="0"/>
              </a:spcAft>
              <a:buClr>
                <a:srgbClr val="000000"/>
              </a:buClr>
              <a:buSzPts val="1600"/>
              <a:buFont typeface="Calibri"/>
              <a:buNone/>
              <a:defRPr sz="1600" b="0" i="0" u="none" strike="noStrike" cap="none">
                <a:solidFill>
                  <a:srgbClr val="000000"/>
                </a:solidFill>
                <a:latin typeface="Calibri"/>
                <a:ea typeface="Calibri"/>
                <a:cs typeface="Calibri"/>
                <a:sym typeface="Calibri"/>
              </a:defRPr>
            </a:lvl8pPr>
            <a:lvl9pPr marL="4114800" marR="0" lvl="8" indent="-228600" algn="l">
              <a:lnSpc>
                <a:spcPct val="102000"/>
              </a:lnSpc>
              <a:spcBef>
                <a:spcPts val="288"/>
              </a:spcBef>
              <a:spcAft>
                <a:spcPts val="288"/>
              </a:spcAft>
              <a:buClr>
                <a:srgbClr val="000000"/>
              </a:buClr>
              <a:buSzPts val="1600"/>
              <a:buFont typeface="Calibri"/>
              <a:buNone/>
              <a:defRPr sz="1600" b="0" i="0" u="none" strike="noStrike" cap="none">
                <a:solidFill>
                  <a:srgbClr val="000000"/>
                </a:solidFill>
                <a:latin typeface="Calibri"/>
                <a:ea typeface="Calibri"/>
                <a:cs typeface="Calibri"/>
                <a:sym typeface="Calibri"/>
              </a:defRPr>
            </a:lvl9pPr>
          </a:lstStyle>
          <a:p>
            <a:endParaRPr/>
          </a:p>
        </p:txBody>
      </p:sp>
      <p:sp>
        <p:nvSpPr>
          <p:cNvPr id="60" name="Google Shape;60;p31"/>
          <p:cNvSpPr txBox="1">
            <a:spLocks noGrp="1"/>
          </p:cNvSpPr>
          <p:nvPr>
            <p:ph type="dt" idx="10"/>
          </p:nvPr>
        </p:nvSpPr>
        <p:spPr>
          <a:xfrm>
            <a:off x="457200" y="6356350"/>
            <a:ext cx="2130424" cy="361950"/>
          </a:xfrm>
          <a:prstGeom prst="rect">
            <a:avLst/>
          </a:prstGeom>
          <a:noFill/>
          <a:ln>
            <a:noFill/>
          </a:ln>
        </p:spPr>
        <p:txBody>
          <a:bodyPr spcFirstLastPara="1" wrap="square" lIns="91425" tIns="91425" rIns="91425" bIns="91425" anchor="t" anchorCtr="0">
            <a:noAutofit/>
          </a:bodyPr>
          <a:lstStyle>
            <a:lvl1pPr marR="0" lvl="0" algn="l">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R="0" lvl="1"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endParaRPr/>
          </a:p>
        </p:txBody>
      </p:sp>
      <p:sp>
        <p:nvSpPr>
          <p:cNvPr id="61" name="Google Shape;61;p31"/>
          <p:cNvSpPr txBox="1">
            <a:spLocks noGrp="1"/>
          </p:cNvSpPr>
          <p:nvPr>
            <p:ph type="sldNum" idx="12"/>
          </p:nvPr>
        </p:nvSpPr>
        <p:spPr>
          <a:xfrm>
            <a:off x="6553200" y="6356350"/>
            <a:ext cx="2130424" cy="361950"/>
          </a:xfrm>
          <a:prstGeom prst="rect">
            <a:avLst/>
          </a:prstGeom>
          <a:noFill/>
          <a:ln>
            <a:noFill/>
          </a:ln>
        </p:spPr>
        <p:txBody>
          <a:bodyPr spcFirstLastPara="1" wrap="square" lIns="90000" tIns="45000" rIns="90000" bIns="45000" anchor="t" anchorCtr="0">
            <a:noAutofit/>
          </a:bodyPr>
          <a:lstStyle>
            <a:lvl1pPr marL="0" marR="0" lvl="0"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Shape 10"/>
        <p:cNvGrpSpPr/>
        <p:nvPr/>
      </p:nvGrpSpPr>
      <p:grpSpPr>
        <a:xfrm>
          <a:off x="0" y="0"/>
          <a:ext cx="0" cy="0"/>
          <a:chOff x="0" y="0"/>
          <a:chExt cx="0" cy="0"/>
        </a:xfrm>
      </p:grpSpPr>
      <p:sp>
        <p:nvSpPr>
          <p:cNvPr id="11" name="Google Shape;11;p19"/>
          <p:cNvSpPr txBox="1">
            <a:spLocks noGrp="1"/>
          </p:cNvSpPr>
          <p:nvPr>
            <p:ph type="title"/>
          </p:nvPr>
        </p:nvSpPr>
        <p:spPr>
          <a:xfrm>
            <a:off x="685800" y="2130425"/>
            <a:ext cx="7769225" cy="1466850"/>
          </a:xfrm>
          <a:prstGeom prst="rect">
            <a:avLst/>
          </a:prstGeom>
          <a:noFill/>
          <a:ln>
            <a:noFill/>
          </a:ln>
        </p:spPr>
        <p:txBody>
          <a:bodyPr spcFirstLastPara="1" wrap="square" lIns="91425" tIns="91425" rIns="91425" bIns="91425" anchor="t" anchorCtr="0">
            <a:noAutofit/>
          </a:bodyPr>
          <a:lstStyle>
            <a:lvl1pPr marR="0" lvl="0"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R="0" lvl="1"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R="0" lvl="2"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R="0" lvl="3"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R="0" lvl="4"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R="0" lvl="5"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R="0" lvl="6"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R="0" lvl="7"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R="0" lvl="8"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12" name="Google Shape;12;p19"/>
          <p:cNvSpPr txBox="1">
            <a:spLocks noGrp="1"/>
          </p:cNvSpPr>
          <p:nvPr>
            <p:ph type="dt" idx="10"/>
          </p:nvPr>
        </p:nvSpPr>
        <p:spPr>
          <a:xfrm>
            <a:off x="457200" y="6356350"/>
            <a:ext cx="2130424" cy="361950"/>
          </a:xfrm>
          <a:prstGeom prst="rect">
            <a:avLst/>
          </a:prstGeom>
          <a:noFill/>
          <a:ln>
            <a:noFill/>
          </a:ln>
        </p:spPr>
        <p:txBody>
          <a:bodyPr spcFirstLastPara="1" wrap="square" lIns="91425" tIns="91425" rIns="91425" bIns="91425" anchor="t" anchorCtr="0">
            <a:noAutofit/>
          </a:bodyPr>
          <a:lstStyle>
            <a:lvl1pPr marR="0" lvl="0" algn="l" rtl="0">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endParaRPr/>
          </a:p>
        </p:txBody>
      </p:sp>
      <p:sp>
        <p:nvSpPr>
          <p:cNvPr id="13" name="Google Shape;13;p19"/>
          <p:cNvSpPr txBox="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 name="Google Shape;14;p19"/>
          <p:cNvSpPr txBox="1">
            <a:spLocks noGrp="1"/>
          </p:cNvSpPr>
          <p:nvPr>
            <p:ph type="sldNum" idx="12"/>
          </p:nvPr>
        </p:nvSpPr>
        <p:spPr>
          <a:xfrm>
            <a:off x="6553200" y="6356350"/>
            <a:ext cx="2130424" cy="361950"/>
          </a:xfrm>
          <a:prstGeom prst="rect">
            <a:avLst/>
          </a:prstGeom>
          <a:noFill/>
          <a:ln>
            <a:noFill/>
          </a:ln>
        </p:spPr>
        <p:txBody>
          <a:bodyPr spcFirstLastPara="1" wrap="square" lIns="90000" tIns="45000" rIns="90000" bIns="45000" anchor="t" anchorCtr="0">
            <a:noAutofit/>
          </a:bodyPr>
          <a:lstStyle>
            <a:lvl1pPr marL="0" marR="0" lvl="0" indent="0" algn="l" rtl="0">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1pPr>
            <a:lvl2pPr marL="0" marR="0" lvl="1" indent="0" algn="l" rtl="0">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2pPr>
            <a:lvl3pPr marL="0" marR="0" lvl="2" indent="0" algn="l" rtl="0">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3pPr>
            <a:lvl4pPr marL="0" marR="0" lvl="3" indent="0" algn="l" rtl="0">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4pPr>
            <a:lvl5pPr marL="0" marR="0" lvl="4" indent="0" algn="l" rtl="0">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5pPr>
            <a:lvl6pPr marL="0" marR="0" lvl="5" indent="0" algn="l" rtl="0">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6pPr>
            <a:lvl7pPr marL="0" marR="0" lvl="6" indent="0" algn="l" rtl="0">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7pPr>
            <a:lvl8pPr marL="0" marR="0" lvl="7" indent="0" algn="l" rtl="0">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8pPr>
            <a:lvl9pPr marL="0" marR="0" lvl="8" indent="0" algn="l" rtl="0">
              <a:lnSpc>
                <a:spcPct val="93000"/>
              </a:lnSpc>
              <a:spcBef>
                <a:spcPts val="0"/>
              </a:spcBef>
              <a:spcAft>
                <a:spcPts val="0"/>
              </a:spcAft>
              <a:buClr>
                <a:srgbClr val="000000"/>
              </a:buClr>
              <a:buSzPts val="45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5" name="Google Shape;15;p19"/>
          <p:cNvSpPr txBox="1">
            <a:spLocks noGrp="1"/>
          </p:cNvSpPr>
          <p:nvPr>
            <p:ph type="body" idx="1"/>
          </p:nvPr>
        </p:nvSpPr>
        <p:spPr>
          <a:xfrm>
            <a:off x="457200" y="1604962"/>
            <a:ext cx="8226425" cy="4522786"/>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2000"/>
              </a:lnSpc>
              <a:spcBef>
                <a:spcPts val="0"/>
              </a:spcBef>
              <a:spcAft>
                <a:spcPts val="0"/>
              </a:spcAft>
              <a:buClr>
                <a:srgbClr val="000000"/>
              </a:buClr>
              <a:buSzPts val="3200"/>
              <a:buFont typeface="Calibri"/>
              <a:buNone/>
              <a:defRPr sz="3200" b="0" i="0" u="none" strike="noStrike" cap="none">
                <a:solidFill>
                  <a:srgbClr val="000000"/>
                </a:solidFill>
                <a:latin typeface="Calibri"/>
                <a:ea typeface="Calibri"/>
                <a:cs typeface="Calibri"/>
                <a:sym typeface="Calibri"/>
              </a:defRPr>
            </a:lvl1pPr>
            <a:lvl2pPr marL="914400" marR="0" lvl="1" indent="-228600" algn="l" rtl="0">
              <a:lnSpc>
                <a:spcPct val="102000"/>
              </a:lnSpc>
              <a:spcBef>
                <a:spcPts val="1425"/>
              </a:spcBef>
              <a:spcAft>
                <a:spcPts val="0"/>
              </a:spcAft>
              <a:buClr>
                <a:srgbClr val="000000"/>
              </a:buClr>
              <a:buSzPts val="2400"/>
              <a:buFont typeface="Calibri"/>
              <a:buNone/>
              <a:defRPr sz="2400" b="0" i="0" u="none" strike="noStrike" cap="none">
                <a:solidFill>
                  <a:srgbClr val="000000"/>
                </a:solidFill>
                <a:latin typeface="Calibri"/>
                <a:ea typeface="Calibri"/>
                <a:cs typeface="Calibri"/>
                <a:sym typeface="Calibri"/>
              </a:defRPr>
            </a:lvl2pPr>
            <a:lvl3pPr marL="1371600" marR="0" lvl="2" indent="-228600" algn="l" rtl="0">
              <a:lnSpc>
                <a:spcPct val="102000"/>
              </a:lnSpc>
              <a:spcBef>
                <a:spcPts val="1138"/>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3pPr>
            <a:lvl4pPr marL="1828800" marR="0" lvl="3" indent="-228600" algn="l" rtl="0">
              <a:lnSpc>
                <a:spcPct val="102000"/>
              </a:lnSpc>
              <a:spcBef>
                <a:spcPts val="850"/>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4pPr>
            <a:lvl5pPr marL="2286000" marR="0" lvl="4" indent="-228600" algn="l" rtl="0">
              <a:lnSpc>
                <a:spcPct val="102000"/>
              </a:lnSpc>
              <a:spcBef>
                <a:spcPts val="575"/>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5pPr>
            <a:lvl6pPr marL="2743200" marR="0" lvl="5" indent="-228600" algn="l" rtl="0">
              <a:lnSpc>
                <a:spcPct val="102000"/>
              </a:lnSpc>
              <a:spcBef>
                <a:spcPts val="288"/>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6pPr>
            <a:lvl7pPr marL="3200400" marR="0" lvl="6" indent="-228600" algn="l" rtl="0">
              <a:lnSpc>
                <a:spcPct val="102000"/>
              </a:lnSpc>
              <a:spcBef>
                <a:spcPts val="288"/>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7pPr>
            <a:lvl8pPr marL="3657600" marR="0" lvl="7" indent="-228600" algn="l" rtl="0">
              <a:lnSpc>
                <a:spcPct val="102000"/>
              </a:lnSpc>
              <a:spcBef>
                <a:spcPts val="288"/>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8pPr>
            <a:lvl9pPr marL="4114800" marR="0" lvl="8" indent="-228600" algn="l" rtl="0">
              <a:lnSpc>
                <a:spcPct val="102000"/>
              </a:lnSpc>
              <a:spcBef>
                <a:spcPts val="288"/>
              </a:spcBef>
              <a:spcAft>
                <a:spcPts val="288"/>
              </a:spcAft>
              <a:buClr>
                <a:srgbClr val="000000"/>
              </a:buClr>
              <a:buSzPts val="2000"/>
              <a:buFont typeface="Calibri"/>
              <a:buNone/>
              <a:defRPr sz="2000" b="0" i="0" u="none" strike="noStrike" cap="none">
                <a:solidFill>
                  <a:srgbClr val="000000"/>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Shape 78"/>
        <p:cNvGrpSpPr/>
        <p:nvPr/>
      </p:nvGrpSpPr>
      <p:grpSpPr>
        <a:xfrm>
          <a:off x="0" y="0"/>
          <a:ext cx="0" cy="0"/>
          <a:chOff x="0" y="0"/>
          <a:chExt cx="0" cy="0"/>
        </a:xfrm>
      </p:grpSpPr>
      <p:sp>
        <p:nvSpPr>
          <p:cNvPr id="79" name="Google Shape;79;p21"/>
          <p:cNvSpPr txBox="1">
            <a:spLocks noGrp="1"/>
          </p:cNvSpPr>
          <p:nvPr>
            <p:ph type="title"/>
          </p:nvPr>
        </p:nvSpPr>
        <p:spPr>
          <a:xfrm>
            <a:off x="457200" y="274637"/>
            <a:ext cx="8226425" cy="1139825"/>
          </a:xfrm>
          <a:prstGeom prst="rect">
            <a:avLst/>
          </a:prstGeom>
          <a:noFill/>
          <a:ln>
            <a:noFill/>
          </a:ln>
        </p:spPr>
        <p:txBody>
          <a:bodyPr spcFirstLastPara="1" wrap="square" lIns="91425" tIns="91425" rIns="91425" bIns="91425" anchor="t" anchorCtr="0">
            <a:noAutofit/>
          </a:bodyPr>
          <a:lstStyle>
            <a:lvl1pPr marR="0" lvl="0"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R="0" lvl="1"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R="0" lvl="2"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R="0" lvl="3"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R="0" lvl="4"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R="0" lvl="5"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R="0" lvl="6"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R="0" lvl="7"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R="0" lvl="8"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80" name="Google Shape;80;p21"/>
          <p:cNvSpPr txBox="1">
            <a:spLocks noGrp="1"/>
          </p:cNvSpPr>
          <p:nvPr>
            <p:ph type="body" idx="1"/>
          </p:nvPr>
        </p:nvSpPr>
        <p:spPr>
          <a:xfrm>
            <a:off x="457200" y="1600200"/>
            <a:ext cx="8226425" cy="4522786"/>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2000"/>
              </a:lnSpc>
              <a:spcBef>
                <a:spcPts val="0"/>
              </a:spcBef>
              <a:spcAft>
                <a:spcPts val="0"/>
              </a:spcAft>
              <a:buClr>
                <a:srgbClr val="000000"/>
              </a:buClr>
              <a:buSzPts val="3200"/>
              <a:buFont typeface="Calibri"/>
              <a:buNone/>
              <a:defRPr sz="3200" b="0" i="0" u="none" strike="noStrike" cap="none">
                <a:solidFill>
                  <a:srgbClr val="000000"/>
                </a:solidFill>
                <a:latin typeface="Calibri"/>
                <a:ea typeface="Calibri"/>
                <a:cs typeface="Calibri"/>
                <a:sym typeface="Calibri"/>
              </a:defRPr>
            </a:lvl1pPr>
            <a:lvl2pPr marL="914400" marR="0" lvl="1" indent="-228600" algn="l" rtl="0">
              <a:lnSpc>
                <a:spcPct val="102000"/>
              </a:lnSpc>
              <a:spcBef>
                <a:spcPts val="1425"/>
              </a:spcBef>
              <a:spcAft>
                <a:spcPts val="0"/>
              </a:spcAft>
              <a:buClr>
                <a:srgbClr val="000000"/>
              </a:buClr>
              <a:buSzPts val="2400"/>
              <a:buFont typeface="Calibri"/>
              <a:buNone/>
              <a:defRPr sz="2400" b="0" i="0" u="none" strike="noStrike" cap="none">
                <a:solidFill>
                  <a:srgbClr val="000000"/>
                </a:solidFill>
                <a:latin typeface="Calibri"/>
                <a:ea typeface="Calibri"/>
                <a:cs typeface="Calibri"/>
                <a:sym typeface="Calibri"/>
              </a:defRPr>
            </a:lvl2pPr>
            <a:lvl3pPr marL="1371600" marR="0" lvl="2" indent="-228600" algn="l" rtl="0">
              <a:lnSpc>
                <a:spcPct val="102000"/>
              </a:lnSpc>
              <a:spcBef>
                <a:spcPts val="1138"/>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3pPr>
            <a:lvl4pPr marL="1828800" marR="0" lvl="3" indent="-228600" algn="l" rtl="0">
              <a:lnSpc>
                <a:spcPct val="102000"/>
              </a:lnSpc>
              <a:spcBef>
                <a:spcPts val="850"/>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4pPr>
            <a:lvl5pPr marL="2286000" marR="0" lvl="4" indent="-228600" algn="l" rtl="0">
              <a:lnSpc>
                <a:spcPct val="102000"/>
              </a:lnSpc>
              <a:spcBef>
                <a:spcPts val="575"/>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5pPr>
            <a:lvl6pPr marL="2743200" marR="0" lvl="5" indent="-228600" algn="l" rtl="0">
              <a:lnSpc>
                <a:spcPct val="102000"/>
              </a:lnSpc>
              <a:spcBef>
                <a:spcPts val="288"/>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6pPr>
            <a:lvl7pPr marL="3200400" marR="0" lvl="6" indent="-228600" algn="l" rtl="0">
              <a:lnSpc>
                <a:spcPct val="102000"/>
              </a:lnSpc>
              <a:spcBef>
                <a:spcPts val="288"/>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7pPr>
            <a:lvl8pPr marL="3657600" marR="0" lvl="7" indent="-228600" algn="l" rtl="0">
              <a:lnSpc>
                <a:spcPct val="102000"/>
              </a:lnSpc>
              <a:spcBef>
                <a:spcPts val="288"/>
              </a:spcBef>
              <a:spcAft>
                <a:spcPts val="0"/>
              </a:spcAft>
              <a:buClr>
                <a:srgbClr val="000000"/>
              </a:buClr>
              <a:buSzPts val="2000"/>
              <a:buFont typeface="Calibri"/>
              <a:buNone/>
              <a:defRPr sz="2000" b="0" i="0" u="none" strike="noStrike" cap="none">
                <a:solidFill>
                  <a:srgbClr val="000000"/>
                </a:solidFill>
                <a:latin typeface="Calibri"/>
                <a:ea typeface="Calibri"/>
                <a:cs typeface="Calibri"/>
                <a:sym typeface="Calibri"/>
              </a:defRPr>
            </a:lvl8pPr>
            <a:lvl9pPr marL="4114800" marR="0" lvl="8" indent="-228600" algn="l" rtl="0">
              <a:lnSpc>
                <a:spcPct val="102000"/>
              </a:lnSpc>
              <a:spcBef>
                <a:spcPts val="288"/>
              </a:spcBef>
              <a:spcAft>
                <a:spcPts val="288"/>
              </a:spcAft>
              <a:buClr>
                <a:srgbClr val="000000"/>
              </a:buClr>
              <a:buSzPts val="2000"/>
              <a:buFont typeface="Calibri"/>
              <a:buNone/>
              <a:defRPr sz="2000" b="0" i="0" u="none" strike="noStrike" cap="none">
                <a:solidFill>
                  <a:srgbClr val="000000"/>
                </a:solidFill>
                <a:latin typeface="Calibri"/>
                <a:ea typeface="Calibri"/>
                <a:cs typeface="Calibri"/>
                <a:sym typeface="Calibri"/>
              </a:defRPr>
            </a:lvl9pPr>
          </a:lstStyle>
          <a:p>
            <a:endParaRPr/>
          </a:p>
        </p:txBody>
      </p:sp>
      <p:sp>
        <p:nvSpPr>
          <p:cNvPr id="81" name="Google Shape;81;p21"/>
          <p:cNvSpPr txBox="1">
            <a:spLocks noGrp="1"/>
          </p:cNvSpPr>
          <p:nvPr>
            <p:ph type="dt" idx="10"/>
          </p:nvPr>
        </p:nvSpPr>
        <p:spPr>
          <a:xfrm>
            <a:off x="457200" y="6356350"/>
            <a:ext cx="2130424" cy="363536"/>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endParaRPr/>
          </a:p>
        </p:txBody>
      </p:sp>
      <p:sp>
        <p:nvSpPr>
          <p:cNvPr id="82" name="Google Shape;82;p21"/>
          <p:cNvSpPr txBox="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3" name="Google Shape;83;p21"/>
          <p:cNvSpPr txBox="1">
            <a:spLocks noGrp="1"/>
          </p:cNvSpPr>
          <p:nvPr>
            <p:ph type="sldNum" idx="12"/>
          </p:nvPr>
        </p:nvSpPr>
        <p:spPr>
          <a:xfrm>
            <a:off x="6553200" y="6356350"/>
            <a:ext cx="2130424" cy="368299"/>
          </a:xfrm>
          <a:prstGeom prst="rect">
            <a:avLst/>
          </a:prstGeom>
          <a:noFill/>
          <a:ln>
            <a:noFill/>
          </a:ln>
        </p:spPr>
        <p:txBody>
          <a:bodyPr spcFirstLastPara="1" wrap="square" lIns="90000" tIns="45000" rIns="90000" bIns="45000" anchor="t" anchorCtr="0">
            <a:noAutofit/>
          </a:bodyPr>
          <a:lstStyle>
            <a:lvl1pPr marL="0" marR="0" lvl="0" indent="0" algn="l" rtl="0">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450"/>
              <a:buFont typeface="Calibri"/>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hyperlink" Target="http://www.youtube.com/watch?v=0jB5Au0Jq5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
          <p:cNvSpPr txBox="1"/>
          <p:nvPr/>
        </p:nvSpPr>
        <p:spPr>
          <a:xfrm>
            <a:off x="828675" y="6265545"/>
            <a:ext cx="2130424" cy="361950"/>
          </a:xfrm>
          <a:prstGeom prst="rect">
            <a:avLst/>
          </a:prstGeom>
          <a:noFill/>
          <a:ln>
            <a:noFill/>
          </a:ln>
        </p:spPr>
        <p:txBody>
          <a:bodyPr spcFirstLastPara="1" wrap="square" lIns="90000" tIns="45000" rIns="90000" bIns="45000" anchor="t" anchorCtr="0">
            <a:noAutofit/>
          </a:bodyPr>
          <a:lstStyle/>
          <a:p>
            <a:pPr marL="0" marR="0" lvl="0" indent="0" algn="l" rtl="0">
              <a:lnSpc>
                <a:spcPct val="93000"/>
              </a:lnSpc>
              <a:spcBef>
                <a:spcPts val="0"/>
              </a:spcBef>
              <a:spcAft>
                <a:spcPts val="0"/>
              </a:spcAft>
              <a:buClr>
                <a:srgbClr val="000000"/>
              </a:buClr>
              <a:buSzPts val="450"/>
              <a:buFont typeface="Arial"/>
              <a:buNone/>
            </a:pPr>
            <a:r>
              <a:rPr lang="en-US" sz="1800" b="1">
                <a:solidFill>
                  <a:schemeClr val="bg1"/>
                </a:solidFill>
                <a:latin typeface="Bookman Old Style"/>
              </a:rPr>
              <a:t>05-10-24</a:t>
            </a:r>
            <a:endParaRPr lang="en-US" sz="1400" b="1" i="0" u="none" strike="noStrike" cap="none">
              <a:solidFill>
                <a:schemeClr val="bg1"/>
              </a:solidFill>
              <a:latin typeface="Bookman Old Style"/>
              <a:ea typeface="Arial"/>
              <a:cs typeface="Arial"/>
            </a:endParaRPr>
          </a:p>
        </p:txBody>
      </p:sp>
      <p:sp>
        <p:nvSpPr>
          <p:cNvPr id="142" name="Google Shape;142;p1"/>
          <p:cNvSpPr txBox="1"/>
          <p:nvPr/>
        </p:nvSpPr>
        <p:spPr>
          <a:xfrm>
            <a:off x="685800" y="533401"/>
            <a:ext cx="7772400" cy="1470024"/>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chemeClr val="lt1"/>
              </a:buClr>
              <a:buSzPts val="1100"/>
              <a:buFont typeface="Calibri"/>
              <a:buNone/>
            </a:pPr>
            <a:r>
              <a:rPr lang="en-US" sz="4400" b="1" err="1">
                <a:solidFill>
                  <a:schemeClr val="bg1"/>
                </a:solidFill>
                <a:latin typeface="Bookman Old Style"/>
                <a:ea typeface="Calibri"/>
                <a:cs typeface="Calibri"/>
                <a:sym typeface="Calibri"/>
              </a:rPr>
              <a:t>Stuurliedenvergadering</a:t>
            </a:r>
            <a:endParaRPr lang="en-US" sz="4400" b="1">
              <a:solidFill>
                <a:schemeClr val="bg1"/>
              </a:solidFill>
              <a:latin typeface="Bookman Old Style"/>
              <a:ea typeface="Calibri"/>
              <a:cs typeface="Calibri"/>
            </a:endParaRPr>
          </a:p>
        </p:txBody>
      </p:sp>
      <p:pic>
        <p:nvPicPr>
          <p:cNvPr id="3" name="Picture 2">
            <a:extLst>
              <a:ext uri="{FF2B5EF4-FFF2-40B4-BE49-F238E27FC236}">
                <a16:creationId xmlns:a16="http://schemas.microsoft.com/office/drawing/2014/main" id="{F65818DB-34D0-38F0-C15B-0B36517118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515" b="96168" l="3704" r="95938">
                        <a14:foregroundMark x1="10275" y1="48024" x2="15651" y2="35210"/>
                        <a14:foregroundMark x1="15651" y1="35210" x2="38829" y2="21916"/>
                        <a14:foregroundMark x1="38829" y1="21916" x2="67622" y2="23234"/>
                        <a14:foregroundMark x1="67622" y1="23234" x2="95699" y2="46587"/>
                        <a14:foregroundMark x1="95699" y1="46587" x2="96057" y2="61078"/>
                        <a14:foregroundMark x1="96057" y1="61078" x2="88889" y2="62635"/>
                        <a14:foregroundMark x1="32139" y1="20359" x2="17802" y2="39521"/>
                        <a14:foregroundMark x1="17802" y1="39521" x2="25209" y2="54012"/>
                        <a14:foregroundMark x1="25209" y1="54012" x2="62485" y2="46826"/>
                        <a14:foregroundMark x1="62485" y1="46826" x2="82318" y2="50539"/>
                        <a14:foregroundMark x1="82318" y1="50539" x2="50777" y2="59401"/>
                        <a14:foregroundMark x1="50777" y1="59401" x2="32139" y2="45389"/>
                        <a14:foregroundMark x1="32139" y1="45389" x2="59737" y2="32575"/>
                        <a14:foregroundMark x1="59737" y1="32575" x2="69534" y2="45269"/>
                        <a14:foregroundMark x1="69534" y1="45269" x2="69534" y2="46707"/>
                        <a14:foregroundMark x1="56153" y1="27784" x2="40980" y2="39880"/>
                        <a14:foregroundMark x1="40980" y1="39880" x2="46834" y2="70898"/>
                        <a14:foregroundMark x1="46834" y1="70898" x2="61529" y2="51976"/>
                        <a14:foregroundMark x1="61529" y1="51976" x2="30466" y2="68743"/>
                        <a14:foregroundMark x1="30466" y1="68743" x2="49940" y2="83713"/>
                        <a14:foregroundMark x1="49940" y1="83713" x2="77539" y2="64192"/>
                        <a14:foregroundMark x1="77539" y1="64192" x2="72282" y2="26108"/>
                        <a14:foregroundMark x1="72282" y1="26108" x2="57348" y2="9341"/>
                        <a14:foregroundMark x1="57348" y1="9341" x2="48148" y2="5509"/>
                        <a14:foregroundMark x1="48148" y1="5509" x2="28913" y2="13293"/>
                        <a14:foregroundMark x1="28913" y1="13293" x2="12186" y2="35449"/>
                        <a14:foregroundMark x1="12186" y1="35449" x2="9200" y2="55210"/>
                        <a14:foregroundMark x1="9200" y1="55210" x2="19713" y2="78563"/>
                        <a14:foregroundMark x1="19713" y1="78563" x2="34289" y2="91976"/>
                        <a14:foregroundMark x1="34289" y1="91976" x2="55914" y2="96168"/>
                        <a14:foregroundMark x1="55914" y1="96168" x2="86141" y2="77485"/>
                        <a14:foregroundMark x1="86141" y1="77485" x2="92473" y2="62635"/>
                        <a14:foregroundMark x1="92473" y1="62635" x2="92951" y2="54611"/>
                        <a14:foregroundMark x1="86499" y1="76886" x2="91637" y2="71497"/>
                        <a14:foregroundMark x1="91637" y1="71497" x2="97372" y2="54251"/>
                        <a14:foregroundMark x1="97372" y1="54251" x2="95818" y2="40838"/>
                        <a14:foregroundMark x1="95818" y1="40838" x2="81840" y2="15569"/>
                        <a14:foregroundMark x1="81840" y1="15569" x2="75627" y2="10299"/>
                        <a14:foregroundMark x1="75627" y1="10299" x2="45400" y2="4431"/>
                        <a14:foregroundMark x1="45400" y1="4431" x2="25687" y2="8144"/>
                        <a14:foregroundMark x1="25687" y1="8144" x2="10872" y2="31018"/>
                        <a14:foregroundMark x1="10872" y1="31018" x2="5974" y2="45030"/>
                        <a14:foregroundMark x1="5974" y1="45030" x2="8961" y2="64431"/>
                        <a14:foregroundMark x1="8961" y1="64431" x2="15771" y2="72695"/>
                        <a14:foregroundMark x1="15771" y1="72695" x2="22342" y2="47186"/>
                        <a14:foregroundMark x1="22342" y1="47186" x2="43011" y2="22874"/>
                        <a14:foregroundMark x1="43011" y1="22874" x2="45998" y2="63713"/>
                        <a14:foregroundMark x1="45998" y1="63713" x2="71565" y2="55808"/>
                        <a14:foregroundMark x1="71565" y1="55808" x2="42652" y2="42036"/>
                        <a14:foregroundMark x1="42652" y1="42036" x2="30585" y2="65269"/>
                        <a14:foregroundMark x1="30585" y1="65269" x2="35484" y2="23593"/>
                        <a14:foregroundMark x1="35484" y1="23593" x2="51374" y2="6108"/>
                        <a14:foregroundMark x1="51374" y1="6108" x2="42772" y2="20240"/>
                        <a14:foregroundMark x1="42772" y1="20240" x2="54600" y2="24192"/>
                        <a14:foregroundMark x1="54600" y1="24192" x2="54600" y2="32455"/>
                        <a14:foregroundMark x1="54600" y1="32455" x2="48626" y2="40120"/>
                        <a14:foregroundMark x1="48626" y1="40120" x2="64636" y2="46946"/>
                        <a14:foregroundMark x1="64636" y1="46946" x2="39665" y2="50778"/>
                        <a14:foregroundMark x1="39665" y1="50778" x2="79092" y2="54132"/>
                        <a14:foregroundMark x1="15173" y1="77605" x2="9438" y2="73174"/>
                        <a14:foregroundMark x1="9438" y1="73174" x2="4898" y2="62874"/>
                        <a14:foregroundMark x1="4898" y1="62874" x2="3823" y2="54611"/>
                        <a14:foregroundMark x1="3823" y1="54611" x2="11350" y2="24790"/>
                        <a14:foregroundMark x1="11350" y1="24790" x2="17802" y2="15090"/>
                        <a14:foregroundMark x1="17802" y1="15090" x2="26882" y2="11497"/>
                        <a14:foregroundMark x1="38471" y1="4790" x2="51732" y2="2515"/>
                        <a14:foregroundMark x1="51732" y1="2515" x2="62366" y2="5150"/>
                        <a14:foregroundMark x1="13023" y1="57964" x2="17324" y2="44910"/>
                        <a14:foregroundMark x1="23536" y1="56287" x2="32616" y2="67784"/>
                        <a14:foregroundMark x1="32616" y1="67784" x2="32616" y2="68263"/>
                        <a14:foregroundMark x1="30944" y1="74611" x2="38112" y2="73174"/>
                        <a14:foregroundMark x1="38112" y1="73174" x2="39068" y2="51497"/>
                        <a14:foregroundMark x1="57826" y1="70060" x2="59618" y2="60599"/>
                        <a14:foregroundMark x1="59618" y1="60599" x2="59737" y2="72934"/>
                        <a14:foregroundMark x1="59737" y1="72934" x2="52569" y2="73533"/>
                        <a14:foregroundMark x1="52569" y1="73533" x2="65830" y2="70060"/>
                        <a14:foregroundMark x1="65830" y1="70060" x2="69534" y2="70419"/>
                        <a14:foregroundMark x1="87814" y1="72695" x2="79689" y2="48383"/>
                        <a14:foregroundMark x1="79689" y1="48383" x2="80765" y2="32695"/>
                        <a14:foregroundMark x1="80765" y1="32695" x2="77539" y2="24192"/>
                        <a14:foregroundMark x1="77539" y1="24192" x2="62127" y2="27904"/>
                        <a14:foregroundMark x1="62127" y1="27904" x2="56272" y2="31257"/>
                        <a14:backgroundMark x1="50418" y1="99401" x2="50418" y2="99401"/>
                        <a14:backgroundMark x1="44564" y1="99281" x2="44564" y2="99281"/>
                      </a14:backgroundRemoval>
                    </a14:imgEffect>
                  </a14:imgLayer>
                </a14:imgProps>
              </a:ext>
            </a:extLst>
          </a:blip>
          <a:stretch>
            <a:fillRect/>
          </a:stretch>
        </p:blipFill>
        <p:spPr>
          <a:xfrm>
            <a:off x="2113868" y="1542004"/>
            <a:ext cx="4916264" cy="490451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1689a2229cb_0_6"/>
          <p:cNvSpPr txBox="1"/>
          <p:nvPr/>
        </p:nvSpPr>
        <p:spPr>
          <a:xfrm>
            <a:off x="1614487" y="849312"/>
            <a:ext cx="7837500" cy="47817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3" name="Google Shape;273;g1689a2229cb_0_6"/>
          <p:cNvSpPr txBox="1">
            <a:spLocks noGrp="1"/>
          </p:cNvSpPr>
          <p:nvPr>
            <p:ph type="title"/>
          </p:nvPr>
        </p:nvSpPr>
        <p:spPr>
          <a:xfrm>
            <a:off x="468312" y="277812"/>
            <a:ext cx="8229600" cy="11430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100"/>
              <a:buFont typeface="Times New Roman"/>
              <a:buNone/>
            </a:pPr>
            <a:r>
              <a:rPr lang="en-US" sz="4400" b="1" i="0" u="none" strike="noStrike" cap="none">
                <a:solidFill>
                  <a:schemeClr val="bg1"/>
                </a:solidFill>
                <a:latin typeface="Bookman Old Style"/>
                <a:ea typeface="Calibri"/>
                <a:cs typeface="Calibri"/>
                <a:sym typeface="Calibri"/>
              </a:rPr>
              <a:t>4. </a:t>
            </a:r>
            <a:r>
              <a:rPr lang="en-US" sz="4400" b="1" i="0" u="none" strike="noStrike" cap="none" err="1">
                <a:solidFill>
                  <a:schemeClr val="bg1"/>
                </a:solidFill>
                <a:latin typeface="Bookman Old Style"/>
                <a:ea typeface="Calibri"/>
                <a:cs typeface="Calibri"/>
                <a:sym typeface="Calibri"/>
              </a:rPr>
              <a:t>Rugnummers</a:t>
            </a:r>
            <a:r>
              <a:rPr lang="en-US" sz="4400" b="1" i="0" u="none" strike="noStrike" cap="none">
                <a:solidFill>
                  <a:schemeClr val="bg1"/>
                </a:solidFill>
                <a:latin typeface="Bookman Old Style"/>
                <a:ea typeface="Calibri"/>
                <a:cs typeface="Calibri"/>
                <a:sym typeface="Calibri"/>
              </a:rPr>
              <a:t> </a:t>
            </a:r>
            <a:endParaRPr lang="en-US" b="1">
              <a:solidFill>
                <a:schemeClr val="bg1"/>
              </a:solidFill>
              <a:latin typeface="Bookman Old Style"/>
            </a:endParaRPr>
          </a:p>
        </p:txBody>
      </p:sp>
      <p:sp>
        <p:nvSpPr>
          <p:cNvPr id="274" name="Google Shape;274;g1689a2229cb_0_6"/>
          <p:cNvSpPr txBox="1">
            <a:spLocks noGrp="1"/>
          </p:cNvSpPr>
          <p:nvPr>
            <p:ph type="body" idx="1"/>
          </p:nvPr>
        </p:nvSpPr>
        <p:spPr>
          <a:xfrm>
            <a:off x="466725" y="1419225"/>
            <a:ext cx="8226300" cy="4522800"/>
          </a:xfrm>
          <a:prstGeom prst="rect">
            <a:avLst/>
          </a:prstGeom>
          <a:noFill/>
          <a:ln>
            <a:noFill/>
          </a:ln>
        </p:spPr>
        <p:txBody>
          <a:bodyPr spcFirstLastPara="1" wrap="square" lIns="90000" tIns="45000" rIns="90000" bIns="45000" anchor="t" anchorCtr="0">
            <a:noAutofit/>
          </a:bodyPr>
          <a:lstStyle/>
          <a:p>
            <a:pPr marL="457200" marR="0" lvl="0" indent="-457200" algn="l" rtl="0">
              <a:lnSpc>
                <a:spcPct val="102000"/>
              </a:lnSpc>
              <a:spcBef>
                <a:spcPts val="0"/>
              </a:spcBef>
              <a:spcAft>
                <a:spcPts val="0"/>
              </a:spcAft>
              <a:buClr>
                <a:schemeClr val="bg1"/>
              </a:buClr>
              <a:buSzPts val="3200"/>
              <a:buFont typeface="Arial"/>
              <a:buChar char="•"/>
            </a:pPr>
            <a:r>
              <a:rPr lang="en-US" sz="2800" b="1" i="0" u="none" strike="noStrike" cap="none" dirty="0">
                <a:solidFill>
                  <a:schemeClr val="bg1"/>
                </a:solidFill>
                <a:latin typeface="Bookman Old Style"/>
                <a:ea typeface="Calibri"/>
                <a:cs typeface="Calibri"/>
                <a:sym typeface="Calibri"/>
              </a:rPr>
              <a:t>Op de rug van de </a:t>
            </a:r>
            <a:r>
              <a:rPr lang="en-US" sz="2800" b="1" i="0" u="none" strike="noStrike" cap="none" dirty="0" err="1">
                <a:solidFill>
                  <a:schemeClr val="bg1"/>
                </a:solidFill>
                <a:latin typeface="Bookman Old Style"/>
                <a:ea typeface="Calibri"/>
                <a:cs typeface="Calibri"/>
                <a:sym typeface="Calibri"/>
              </a:rPr>
              <a:t>boegroeier</a:t>
            </a:r>
            <a:r>
              <a:rPr lang="en-US" sz="2800" b="1" i="0" u="none" strike="noStrike" cap="none" dirty="0">
                <a:solidFill>
                  <a:schemeClr val="bg1"/>
                </a:solidFill>
                <a:latin typeface="Bookman Old Style"/>
                <a:ea typeface="Calibri"/>
                <a:cs typeface="Calibri"/>
                <a:sym typeface="Calibri"/>
              </a:rPr>
              <a:t> </a:t>
            </a:r>
            <a:endParaRPr lang="en-US" sz="2800" b="1" dirty="0">
              <a:solidFill>
                <a:schemeClr val="bg1"/>
              </a:solidFill>
              <a:latin typeface="Bookman Old Style"/>
            </a:endParaRPr>
          </a:p>
          <a:p>
            <a:pPr marL="457200" marR="0" lvl="0" indent="-457200" algn="l" rtl="0">
              <a:lnSpc>
                <a:spcPct val="102000"/>
              </a:lnSpc>
              <a:spcBef>
                <a:spcPts val="1400"/>
              </a:spcBef>
              <a:spcAft>
                <a:spcPts val="0"/>
              </a:spcAft>
              <a:buClr>
                <a:schemeClr val="bg1"/>
              </a:buClr>
              <a:buSzPts val="3200"/>
              <a:buFont typeface="Arial"/>
              <a:buChar char="•"/>
            </a:pPr>
            <a:r>
              <a:rPr lang="en-US" sz="2800" b="1" i="0" u="none" strike="noStrike" cap="none" dirty="0">
                <a:solidFill>
                  <a:schemeClr val="bg1"/>
                </a:solidFill>
                <a:latin typeface="Bookman Old Style"/>
                <a:ea typeface="Calibri"/>
                <a:cs typeface="Calibri"/>
                <a:sym typeface="Calibri"/>
              </a:rPr>
              <a:t>Op de rug van de </a:t>
            </a:r>
            <a:r>
              <a:rPr lang="en-US" sz="2800" b="1" i="0" u="none" strike="noStrike" cap="none" dirty="0" err="1">
                <a:solidFill>
                  <a:schemeClr val="bg1"/>
                </a:solidFill>
                <a:latin typeface="Bookman Old Style"/>
                <a:ea typeface="Calibri"/>
                <a:cs typeface="Calibri"/>
                <a:sym typeface="Calibri"/>
              </a:rPr>
              <a:t>stuur</a:t>
            </a:r>
            <a:r>
              <a:rPr lang="en-US" sz="2800" b="1" i="0" u="none" strike="noStrike" cap="none" dirty="0">
                <a:solidFill>
                  <a:schemeClr val="bg1"/>
                </a:solidFill>
                <a:latin typeface="Bookman Old Style"/>
                <a:ea typeface="Calibri"/>
                <a:cs typeface="Calibri"/>
                <a:sym typeface="Calibri"/>
              </a:rPr>
              <a:t> </a:t>
            </a:r>
            <a:endParaRPr sz="2800" b="1" dirty="0">
              <a:solidFill>
                <a:schemeClr val="bg1"/>
              </a:solidFill>
              <a:latin typeface="Bookman Old Style"/>
            </a:endParaRPr>
          </a:p>
          <a:p>
            <a:pPr indent="-457200">
              <a:spcBef>
                <a:spcPts val="1400"/>
              </a:spcBef>
              <a:buClr>
                <a:schemeClr val="bg1"/>
              </a:buClr>
              <a:buFont typeface="Arial"/>
              <a:buChar char="•"/>
            </a:pPr>
            <a:r>
              <a:rPr lang="en-US" sz="2800" b="1" dirty="0" err="1">
                <a:solidFill>
                  <a:schemeClr val="bg1"/>
                </a:solidFill>
                <a:latin typeface="Bookman Old Style"/>
              </a:rPr>
              <a:t>Rugnummer</a:t>
            </a:r>
            <a:r>
              <a:rPr lang="en-US" sz="2800" b="1" dirty="0">
                <a:solidFill>
                  <a:schemeClr val="bg1"/>
                </a:solidFill>
                <a:latin typeface="Bookman Old Style"/>
              </a:rPr>
              <a:t> op de boot </a:t>
            </a:r>
            <a:r>
              <a:rPr lang="en-US" sz="2800" b="1" dirty="0" err="1">
                <a:solidFill>
                  <a:schemeClr val="bg1"/>
                </a:solidFill>
                <a:latin typeface="Bookman Old Style"/>
              </a:rPr>
              <a:t>bij</a:t>
            </a:r>
            <a:r>
              <a:rPr lang="en-US" sz="2800" b="1" dirty="0">
                <a:solidFill>
                  <a:schemeClr val="bg1"/>
                </a:solidFill>
                <a:latin typeface="Bookman Old Style"/>
              </a:rPr>
              <a:t> de slag (</a:t>
            </a:r>
            <a:r>
              <a:rPr lang="en-US" sz="2800" b="1" dirty="0" err="1">
                <a:solidFill>
                  <a:schemeClr val="bg1"/>
                </a:solidFill>
                <a:latin typeface="Bookman Old Style"/>
              </a:rPr>
              <a:t>bij</a:t>
            </a:r>
            <a:r>
              <a:rPr lang="en-US" sz="2800" b="1" dirty="0">
                <a:solidFill>
                  <a:schemeClr val="bg1"/>
                </a:solidFill>
                <a:latin typeface="Bookman Old Style"/>
              </a:rPr>
              <a:t> </a:t>
            </a:r>
            <a:r>
              <a:rPr lang="en-US" sz="2800" b="1" dirty="0" err="1">
                <a:solidFill>
                  <a:schemeClr val="bg1"/>
                </a:solidFill>
                <a:latin typeface="Bookman Old Style"/>
              </a:rPr>
              <a:t>voorliggende</a:t>
            </a:r>
            <a:r>
              <a:rPr lang="en-US" sz="2800" b="1" dirty="0">
                <a:solidFill>
                  <a:schemeClr val="bg1"/>
                </a:solidFill>
                <a:latin typeface="Bookman Old Style"/>
              </a:rPr>
              <a:t> </a:t>
            </a:r>
            <a:r>
              <a:rPr lang="en-US" sz="2800" b="1" dirty="0" err="1">
                <a:solidFill>
                  <a:schemeClr val="bg1"/>
                </a:solidFill>
                <a:latin typeface="Bookman Old Style"/>
              </a:rPr>
              <a:t>stuur</a:t>
            </a:r>
            <a:r>
              <a:rPr lang="en-US" sz="2800" b="1" dirty="0">
                <a:solidFill>
                  <a:schemeClr val="bg1"/>
                </a:solidFill>
                <a:latin typeface="Bookman Old Style"/>
              </a:rPr>
              <a:t>)</a:t>
            </a:r>
          </a:p>
          <a:p>
            <a:pPr marL="457200" marR="0" lvl="0" indent="-457200" algn="l">
              <a:lnSpc>
                <a:spcPct val="102000"/>
              </a:lnSpc>
              <a:spcBef>
                <a:spcPts val="1400"/>
              </a:spcBef>
              <a:spcAft>
                <a:spcPts val="0"/>
              </a:spcAft>
              <a:buClr>
                <a:schemeClr val="bg1"/>
              </a:buClr>
              <a:buSzPts val="3200"/>
              <a:buFont typeface="Arial"/>
              <a:buChar char="•"/>
            </a:pPr>
            <a:endParaRPr lang="en-US" sz="2800" b="1" dirty="0">
              <a:solidFill>
                <a:schemeClr val="bg1"/>
              </a:solidFill>
              <a:latin typeface="Bookman Old Style"/>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4"/>
          <p:cNvSpPr txBox="1"/>
          <p:nvPr/>
        </p:nvSpPr>
        <p:spPr>
          <a:xfrm>
            <a:off x="1614487" y="849312"/>
            <a:ext cx="7837500" cy="47817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2" name="Google Shape;282;p14"/>
          <p:cNvSpPr txBox="1">
            <a:spLocks noGrp="1"/>
          </p:cNvSpPr>
          <p:nvPr>
            <p:ph type="title"/>
          </p:nvPr>
        </p:nvSpPr>
        <p:spPr>
          <a:xfrm>
            <a:off x="468312" y="277812"/>
            <a:ext cx="8229600" cy="11430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100"/>
              <a:buFont typeface="Times New Roman"/>
              <a:buNone/>
            </a:pPr>
            <a:r>
              <a:rPr lang="en-US" sz="4400" b="1" err="1">
                <a:solidFill>
                  <a:schemeClr val="bg1"/>
                </a:solidFill>
                <a:latin typeface="Bookman Old Style"/>
              </a:rPr>
              <a:t>Meefietsen</a:t>
            </a:r>
            <a:r>
              <a:rPr lang="en-US" sz="4400" b="1" i="0" u="none" strike="noStrike" cap="none">
                <a:solidFill>
                  <a:schemeClr val="bg1"/>
                </a:solidFill>
                <a:latin typeface="Bookman Old Style"/>
                <a:ea typeface="Calibri"/>
                <a:cs typeface="Calibri"/>
                <a:sym typeface="Calibri"/>
              </a:rPr>
              <a:t> </a:t>
            </a:r>
            <a:endParaRPr lang="en-US" b="1">
              <a:solidFill>
                <a:schemeClr val="bg1"/>
              </a:solidFill>
              <a:latin typeface="Bookman Old Style"/>
            </a:endParaRPr>
          </a:p>
        </p:txBody>
      </p:sp>
      <p:sp>
        <p:nvSpPr>
          <p:cNvPr id="283" name="Google Shape;283;p14"/>
          <p:cNvSpPr txBox="1">
            <a:spLocks noGrp="1"/>
          </p:cNvSpPr>
          <p:nvPr>
            <p:ph type="body" idx="1"/>
          </p:nvPr>
        </p:nvSpPr>
        <p:spPr>
          <a:xfrm>
            <a:off x="817154" y="1419225"/>
            <a:ext cx="7534200" cy="4522800"/>
          </a:xfrm>
          <a:prstGeom prst="rect">
            <a:avLst/>
          </a:prstGeom>
          <a:noFill/>
          <a:ln>
            <a:noFill/>
          </a:ln>
        </p:spPr>
        <p:txBody>
          <a:bodyPr spcFirstLastPara="1" wrap="square" lIns="90000" tIns="45000" rIns="90000" bIns="45000" anchor="t" anchorCtr="0">
            <a:noAutofit/>
          </a:bodyPr>
          <a:lstStyle/>
          <a:p>
            <a:pPr marL="457200" marR="0" lvl="0" indent="-457200" algn="l" rtl="0">
              <a:lnSpc>
                <a:spcPct val="102000"/>
              </a:lnSpc>
              <a:spcBef>
                <a:spcPts val="0"/>
              </a:spcBef>
              <a:spcAft>
                <a:spcPts val="0"/>
              </a:spcAft>
              <a:buClr>
                <a:schemeClr val="bg1"/>
              </a:buClr>
              <a:buSzPts val="3200"/>
              <a:buFont typeface="Arial"/>
              <a:buChar char="•"/>
            </a:pPr>
            <a:r>
              <a:rPr lang="en-US" sz="2800" b="1">
                <a:solidFill>
                  <a:schemeClr val="bg1"/>
                </a:solidFill>
                <a:latin typeface="Bookman Old Style"/>
              </a:rPr>
              <a:t>Bij </a:t>
            </a:r>
            <a:r>
              <a:rPr lang="en-US" sz="2800" b="1" err="1">
                <a:solidFill>
                  <a:schemeClr val="bg1"/>
                </a:solidFill>
                <a:latin typeface="Bookman Old Style"/>
              </a:rPr>
              <a:t>ongestuurde</a:t>
            </a:r>
            <a:r>
              <a:rPr lang="en-US" sz="2800" b="1">
                <a:solidFill>
                  <a:schemeClr val="bg1"/>
                </a:solidFill>
                <a:latin typeface="Bookman Old Style"/>
              </a:rPr>
              <a:t> </a:t>
            </a:r>
            <a:r>
              <a:rPr lang="en-US" sz="2800" b="1" err="1">
                <a:solidFill>
                  <a:schemeClr val="bg1"/>
                </a:solidFill>
                <a:latin typeface="Bookman Old Style"/>
              </a:rPr>
              <a:t>nummers</a:t>
            </a:r>
            <a:r>
              <a:rPr lang="en-US" sz="2800" b="1">
                <a:solidFill>
                  <a:schemeClr val="bg1"/>
                </a:solidFill>
                <a:latin typeface="Bookman Old Style"/>
              </a:rPr>
              <a:t> coach </a:t>
            </a:r>
            <a:r>
              <a:rPr lang="en-US" sz="2800" b="1" err="1">
                <a:solidFill>
                  <a:schemeClr val="bg1"/>
                </a:solidFill>
                <a:latin typeface="Bookman Old Style"/>
              </a:rPr>
              <a:t>aan</a:t>
            </a:r>
            <a:r>
              <a:rPr lang="en-US" sz="2800" b="1">
                <a:solidFill>
                  <a:schemeClr val="bg1"/>
                </a:solidFill>
                <a:latin typeface="Bookman Old Style"/>
              </a:rPr>
              <a:t> de </a:t>
            </a:r>
            <a:r>
              <a:rPr lang="en-US" sz="2800" b="1" err="1">
                <a:solidFill>
                  <a:schemeClr val="bg1"/>
                </a:solidFill>
                <a:latin typeface="Bookman Old Style"/>
              </a:rPr>
              <a:t>kant</a:t>
            </a:r>
            <a:r>
              <a:rPr lang="en-US" sz="2800" b="1">
                <a:solidFill>
                  <a:schemeClr val="bg1"/>
                </a:solidFill>
                <a:latin typeface="Bookman Old Style"/>
              </a:rPr>
              <a:t> die </a:t>
            </a:r>
            <a:r>
              <a:rPr lang="en-US" sz="2800" b="1" err="1">
                <a:solidFill>
                  <a:schemeClr val="bg1"/>
                </a:solidFill>
                <a:latin typeface="Bookman Old Style"/>
              </a:rPr>
              <a:t>meefietst</a:t>
            </a:r>
            <a:r>
              <a:rPr lang="en-US" sz="2800" b="1">
                <a:solidFill>
                  <a:schemeClr val="bg1"/>
                </a:solidFill>
                <a:latin typeface="Bookman Old Style"/>
              </a:rPr>
              <a:t> </a:t>
            </a:r>
          </a:p>
          <a:p>
            <a:pPr lvl="1" indent="-457200">
              <a:spcBef>
                <a:spcPts val="0"/>
              </a:spcBef>
              <a:buClr>
                <a:schemeClr val="bg1"/>
              </a:buClr>
              <a:buSzPts val="3200"/>
              <a:buFont typeface="Arial"/>
              <a:buChar char="•"/>
            </a:pPr>
            <a:r>
              <a:rPr lang="en-US" b="1">
                <a:solidFill>
                  <a:schemeClr val="bg1"/>
                </a:solidFill>
                <a:latin typeface="Bookman Old Style"/>
              </a:rPr>
              <a:t>(</a:t>
            </a:r>
            <a:r>
              <a:rPr lang="en-US" b="1" err="1">
                <a:solidFill>
                  <a:schemeClr val="bg1"/>
                </a:solidFill>
                <a:latin typeface="Bookman Old Style"/>
              </a:rPr>
              <a:t>Fietsverhuur</a:t>
            </a:r>
            <a:r>
              <a:rPr lang="en-US" b="1">
                <a:solidFill>
                  <a:schemeClr val="bg1"/>
                </a:solidFill>
                <a:latin typeface="Bookman Old Style"/>
              </a:rPr>
              <a:t> </a:t>
            </a:r>
            <a:r>
              <a:rPr lang="en-US" b="1" err="1">
                <a:solidFill>
                  <a:schemeClr val="bg1"/>
                </a:solidFill>
                <a:latin typeface="Bookman Old Style"/>
              </a:rPr>
              <a:t>bij</a:t>
            </a:r>
            <a:r>
              <a:rPr lang="en-US" b="1">
                <a:solidFill>
                  <a:schemeClr val="bg1"/>
                </a:solidFill>
                <a:latin typeface="Bookman Old Style"/>
              </a:rPr>
              <a:t> de </a:t>
            </a:r>
            <a:r>
              <a:rPr lang="en-US" b="1" err="1">
                <a:solidFill>
                  <a:schemeClr val="bg1"/>
                </a:solidFill>
                <a:latin typeface="Bookman Old Style"/>
              </a:rPr>
              <a:t>muntverkoop</a:t>
            </a:r>
            <a:r>
              <a:rPr lang="en-US" b="1">
                <a:solidFill>
                  <a:schemeClr val="bg1"/>
                </a:solidFill>
                <a:latin typeface="Bookman Old Style"/>
              </a:rPr>
              <a:t>)</a:t>
            </a:r>
          </a:p>
          <a:p>
            <a:pPr marL="457200" marR="0" lvl="0" indent="-457200" algn="l" rtl="0">
              <a:lnSpc>
                <a:spcPct val="102000"/>
              </a:lnSpc>
              <a:spcBef>
                <a:spcPts val="1400"/>
              </a:spcBef>
              <a:spcAft>
                <a:spcPts val="0"/>
              </a:spcAft>
              <a:buClr>
                <a:schemeClr val="bg1"/>
              </a:buClr>
              <a:buSzPts val="3200"/>
              <a:buFont typeface="Arial"/>
              <a:buChar char="•"/>
            </a:pPr>
            <a:r>
              <a:rPr lang="en-US" sz="2800" b="1">
                <a:solidFill>
                  <a:schemeClr val="bg1"/>
                </a:solidFill>
                <a:latin typeface="Bookman Old Style"/>
              </a:rPr>
              <a:t>Moet in het </a:t>
            </a:r>
            <a:r>
              <a:rPr lang="en-US" sz="2800" b="1" err="1">
                <a:solidFill>
                  <a:schemeClr val="bg1"/>
                </a:solidFill>
                <a:latin typeface="Bookman Old Style"/>
              </a:rPr>
              <a:t>bezit</a:t>
            </a:r>
            <a:r>
              <a:rPr lang="en-US" sz="2800" b="1">
                <a:solidFill>
                  <a:schemeClr val="bg1"/>
                </a:solidFill>
                <a:latin typeface="Bookman Old Style"/>
              </a:rPr>
              <a:t> </a:t>
            </a:r>
            <a:r>
              <a:rPr lang="en-US" sz="2800" b="1" err="1">
                <a:solidFill>
                  <a:schemeClr val="bg1"/>
                </a:solidFill>
                <a:latin typeface="Bookman Old Style"/>
              </a:rPr>
              <a:t>zijn</a:t>
            </a:r>
            <a:r>
              <a:rPr lang="en-US" sz="2800" b="1">
                <a:solidFill>
                  <a:schemeClr val="bg1"/>
                </a:solidFill>
                <a:latin typeface="Bookman Old Style"/>
              </a:rPr>
              <a:t> van het </a:t>
            </a:r>
            <a:r>
              <a:rPr lang="en-US" sz="2800" b="1" err="1">
                <a:solidFill>
                  <a:schemeClr val="bg1"/>
                </a:solidFill>
                <a:latin typeface="Bookman Old Style"/>
              </a:rPr>
              <a:t>nummer</a:t>
            </a:r>
            <a:r>
              <a:rPr lang="en-US" sz="2800" b="1">
                <a:solidFill>
                  <a:schemeClr val="bg1"/>
                </a:solidFill>
                <a:latin typeface="Bookman Old Style"/>
              </a:rPr>
              <a:t> van de </a:t>
            </a:r>
            <a:r>
              <a:rPr lang="en-US" sz="2800" b="1" err="1">
                <a:solidFill>
                  <a:schemeClr val="bg1"/>
                </a:solidFill>
                <a:latin typeface="Bookman Old Style"/>
              </a:rPr>
              <a:t>veiligheidscoördinator</a:t>
            </a:r>
            <a:r>
              <a:rPr lang="en-US" sz="2800" b="1">
                <a:solidFill>
                  <a:schemeClr val="bg1"/>
                </a:solidFill>
                <a:latin typeface="Bookman Old Style"/>
              </a:rPr>
              <a:t>: </a:t>
            </a:r>
          </a:p>
          <a:p>
            <a:pPr lvl="1" indent="-457200">
              <a:spcBef>
                <a:spcPts val="1400"/>
              </a:spcBef>
              <a:buClr>
                <a:schemeClr val="bg1"/>
              </a:buClr>
              <a:buSzPts val="3200"/>
              <a:buFont typeface="Arial"/>
              <a:buChar char="•"/>
            </a:pPr>
            <a:r>
              <a:rPr lang="en-US" b="1">
                <a:solidFill>
                  <a:schemeClr val="bg1"/>
                </a:solidFill>
                <a:latin typeface="Bookman Old Style"/>
              </a:rPr>
              <a:t>Harald Rutsch: +31 6 30282102</a:t>
            </a:r>
            <a:endParaRPr b="1">
              <a:solidFill>
                <a:schemeClr val="bg1"/>
              </a:solidFill>
              <a:latin typeface="Bookman Old Style"/>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5"/>
          <p:cNvSpPr txBox="1"/>
          <p:nvPr/>
        </p:nvSpPr>
        <p:spPr>
          <a:xfrm>
            <a:off x="553815" y="1151172"/>
            <a:ext cx="8104186" cy="5810250"/>
          </a:xfrm>
          <a:prstGeom prst="rect">
            <a:avLst/>
          </a:prstGeom>
          <a:noFill/>
          <a:ln>
            <a:noFill/>
          </a:ln>
        </p:spPr>
        <p:txBody>
          <a:bodyPr spcFirstLastPara="1" wrap="square" lIns="90000" tIns="45000" rIns="90000" bIns="45000" anchor="t" anchorCtr="0">
            <a:noAutofit/>
          </a:bodyPr>
          <a:lstStyle/>
          <a:p>
            <a:pPr marL="340995" indent="-340995">
              <a:buClr>
                <a:schemeClr val="bg1"/>
              </a:buClr>
              <a:buSzPct val="100000"/>
              <a:buFont typeface="Arial"/>
              <a:buChar char="•"/>
            </a:pPr>
            <a:r>
              <a:rPr lang="en-US" sz="2400" b="1" err="1">
                <a:solidFill>
                  <a:schemeClr val="bg1"/>
                </a:solidFill>
                <a:latin typeface="Bookman Old Style"/>
                <a:cs typeface="Calibri"/>
              </a:rPr>
              <a:t>Vlotten</a:t>
            </a:r>
            <a:r>
              <a:rPr lang="en-US" sz="2400" b="1">
                <a:solidFill>
                  <a:schemeClr val="bg1"/>
                </a:solidFill>
                <a:latin typeface="Bookman Old Style"/>
                <a:cs typeface="Calibri"/>
              </a:rPr>
              <a:t> </a:t>
            </a:r>
            <a:r>
              <a:rPr lang="en-US" sz="2400" b="1" err="1">
                <a:solidFill>
                  <a:schemeClr val="bg1"/>
                </a:solidFill>
                <a:latin typeface="Bookman Old Style"/>
                <a:cs typeface="Calibri"/>
              </a:rPr>
              <a:t>gaan</a:t>
            </a:r>
            <a:r>
              <a:rPr lang="en-US" sz="2400" b="1">
                <a:solidFill>
                  <a:schemeClr val="bg1"/>
                </a:solidFill>
                <a:latin typeface="Bookman Old Style"/>
                <a:cs typeface="Calibri"/>
              </a:rPr>
              <a:t> open </a:t>
            </a:r>
            <a:r>
              <a:rPr lang="en-US" sz="2400" b="1" err="1">
                <a:solidFill>
                  <a:schemeClr val="bg1"/>
                </a:solidFill>
                <a:latin typeface="Bookman Old Style"/>
                <a:cs typeface="Calibri"/>
              </a:rPr>
              <a:t>zodra</a:t>
            </a:r>
            <a:r>
              <a:rPr lang="en-US" sz="2400" b="1">
                <a:solidFill>
                  <a:schemeClr val="bg1"/>
                </a:solidFill>
                <a:latin typeface="Bookman Old Style"/>
                <a:cs typeface="Calibri"/>
              </a:rPr>
              <a:t> de </a:t>
            </a:r>
            <a:r>
              <a:rPr lang="en-US" sz="2400" b="1" err="1">
                <a:solidFill>
                  <a:schemeClr val="bg1"/>
                </a:solidFill>
                <a:latin typeface="Bookman Old Style"/>
                <a:cs typeface="Calibri"/>
              </a:rPr>
              <a:t>laatste</a:t>
            </a:r>
            <a:r>
              <a:rPr lang="en-US" sz="2400" b="1">
                <a:solidFill>
                  <a:schemeClr val="bg1"/>
                </a:solidFill>
                <a:latin typeface="Bookman Old Style"/>
                <a:cs typeface="Calibri"/>
              </a:rPr>
              <a:t> boot van het </a:t>
            </a:r>
            <a:r>
              <a:rPr lang="en-US" sz="2400" b="1" err="1">
                <a:solidFill>
                  <a:schemeClr val="bg1"/>
                </a:solidFill>
                <a:latin typeface="Bookman Old Style"/>
                <a:cs typeface="Calibri"/>
              </a:rPr>
              <a:t>vorige</a:t>
            </a:r>
            <a:r>
              <a:rPr lang="en-US" sz="2400" b="1">
                <a:solidFill>
                  <a:schemeClr val="bg1"/>
                </a:solidFill>
                <a:latin typeface="Bookman Old Style"/>
                <a:cs typeface="Calibri"/>
              </a:rPr>
              <a:t> </a:t>
            </a:r>
            <a:r>
              <a:rPr lang="en-US" sz="2400" b="1" err="1">
                <a:solidFill>
                  <a:schemeClr val="bg1"/>
                </a:solidFill>
                <a:latin typeface="Bookman Old Style"/>
                <a:cs typeface="Calibri"/>
              </a:rPr>
              <a:t>blok</a:t>
            </a:r>
            <a:r>
              <a:rPr lang="en-US" sz="2400" b="1">
                <a:solidFill>
                  <a:schemeClr val="bg1"/>
                </a:solidFill>
                <a:latin typeface="Bookman Old Style"/>
                <a:cs typeface="Calibri"/>
              </a:rPr>
              <a:t> is </a:t>
            </a:r>
            <a:r>
              <a:rPr lang="en-US" sz="2400" b="1" err="1">
                <a:solidFill>
                  <a:schemeClr val="bg1"/>
                </a:solidFill>
                <a:latin typeface="Bookman Old Style"/>
                <a:cs typeface="Calibri"/>
              </a:rPr>
              <a:t>gefinishd</a:t>
            </a:r>
            <a:r>
              <a:rPr lang="en-US" sz="2400" b="1">
                <a:solidFill>
                  <a:schemeClr val="bg1"/>
                </a:solidFill>
                <a:latin typeface="Bookman Old Style"/>
                <a:cs typeface="Calibri"/>
              </a:rPr>
              <a:t>, </a:t>
            </a:r>
            <a:r>
              <a:rPr lang="en-US" sz="2400" b="1" err="1">
                <a:solidFill>
                  <a:schemeClr val="bg1"/>
                </a:solidFill>
                <a:latin typeface="Bookman Old Style"/>
                <a:cs typeface="Calibri"/>
              </a:rPr>
              <a:t>dit</a:t>
            </a:r>
            <a:r>
              <a:rPr lang="en-US" sz="2400" b="1">
                <a:solidFill>
                  <a:schemeClr val="bg1"/>
                </a:solidFill>
                <a:latin typeface="Bookman Old Style"/>
                <a:cs typeface="Calibri"/>
              </a:rPr>
              <a:t> </a:t>
            </a:r>
            <a:r>
              <a:rPr lang="en-US" sz="2400" b="1" err="1">
                <a:solidFill>
                  <a:schemeClr val="bg1"/>
                </a:solidFill>
                <a:latin typeface="Bookman Old Style"/>
                <a:cs typeface="Calibri"/>
              </a:rPr>
              <a:t>wordt</a:t>
            </a:r>
            <a:r>
              <a:rPr lang="en-US" sz="2400" b="1">
                <a:solidFill>
                  <a:schemeClr val="bg1"/>
                </a:solidFill>
                <a:latin typeface="Bookman Old Style"/>
                <a:cs typeface="Calibri"/>
              </a:rPr>
              <a:t> </a:t>
            </a:r>
            <a:r>
              <a:rPr lang="en-US" sz="2400" b="1" err="1">
                <a:solidFill>
                  <a:schemeClr val="bg1"/>
                </a:solidFill>
                <a:latin typeface="Bookman Old Style"/>
                <a:cs typeface="Calibri"/>
              </a:rPr>
              <a:t>omgeroepen</a:t>
            </a:r>
            <a:r>
              <a:rPr lang="en-US" sz="2400" b="1">
                <a:solidFill>
                  <a:schemeClr val="bg1"/>
                </a:solidFill>
                <a:latin typeface="Bookman Old Style"/>
                <a:cs typeface="Calibri"/>
              </a:rPr>
              <a:t>. </a:t>
            </a:r>
            <a:r>
              <a:rPr lang="en-US" sz="2400" b="1" err="1">
                <a:solidFill>
                  <a:schemeClr val="bg1"/>
                </a:solidFill>
                <a:latin typeface="Bookman Old Style"/>
                <a:cs typeface="Calibri"/>
              </a:rPr>
              <a:t>Hiervoor</a:t>
            </a:r>
            <a:r>
              <a:rPr lang="en-US" sz="2400" b="1">
                <a:solidFill>
                  <a:schemeClr val="bg1"/>
                </a:solidFill>
                <a:latin typeface="Bookman Old Style"/>
                <a:cs typeface="Calibri"/>
              </a:rPr>
              <a:t> </a:t>
            </a:r>
            <a:r>
              <a:rPr lang="en-US" sz="2400" b="1" err="1">
                <a:solidFill>
                  <a:schemeClr val="bg1"/>
                </a:solidFill>
                <a:latin typeface="Bookman Old Style"/>
                <a:cs typeface="Calibri"/>
              </a:rPr>
              <a:t>niet</a:t>
            </a:r>
            <a:r>
              <a:rPr lang="en-US" sz="2400" b="1">
                <a:solidFill>
                  <a:schemeClr val="bg1"/>
                </a:solidFill>
                <a:latin typeface="Bookman Old Style"/>
                <a:cs typeface="Calibri"/>
              </a:rPr>
              <a:t> </a:t>
            </a:r>
            <a:r>
              <a:rPr lang="en-US" sz="2400" b="1" err="1">
                <a:solidFill>
                  <a:schemeClr val="bg1"/>
                </a:solidFill>
                <a:latin typeface="Bookman Old Style"/>
                <a:cs typeface="Calibri"/>
              </a:rPr>
              <a:t>vlotten</a:t>
            </a:r>
            <a:r>
              <a:rPr lang="en-US" sz="2400" b="1">
                <a:solidFill>
                  <a:schemeClr val="bg1"/>
                </a:solidFill>
                <a:latin typeface="Bookman Old Style"/>
                <a:cs typeface="Calibri"/>
              </a:rPr>
              <a:t>!</a:t>
            </a:r>
          </a:p>
          <a:p>
            <a:pPr marL="340995" marR="0" lvl="0" indent="-340995" algn="l" rtl="0">
              <a:lnSpc>
                <a:spcPct val="100000"/>
              </a:lnSpc>
              <a:spcBef>
                <a:spcPts val="0"/>
              </a:spcBef>
              <a:spcAft>
                <a:spcPts val="0"/>
              </a:spcAft>
              <a:buClr>
                <a:schemeClr val="bg1"/>
              </a:buClr>
              <a:buSzPct val="100000"/>
              <a:buFont typeface="Arial"/>
              <a:buChar char="•"/>
            </a:pPr>
            <a:endParaRPr lang="en-US" sz="2400" b="1" i="0" u="none" strike="noStrike" cap="none">
              <a:solidFill>
                <a:schemeClr val="bg1"/>
              </a:solidFill>
              <a:latin typeface="Bookman Old Style"/>
              <a:ea typeface="Calibri"/>
              <a:cs typeface="Calibri"/>
              <a:sym typeface="Calibri"/>
            </a:endParaRPr>
          </a:p>
          <a:p>
            <a:pPr marL="340995" marR="0" lvl="0" indent="-340995" algn="l" rtl="0">
              <a:lnSpc>
                <a:spcPct val="100000"/>
              </a:lnSpc>
              <a:spcBef>
                <a:spcPts val="0"/>
              </a:spcBef>
              <a:spcAft>
                <a:spcPts val="0"/>
              </a:spcAft>
              <a:buClr>
                <a:schemeClr val="bg1"/>
              </a:buClr>
              <a:buSzPct val="100000"/>
              <a:buFont typeface="Arial"/>
              <a:buChar char="•"/>
            </a:pPr>
            <a:r>
              <a:rPr lang="en-US" sz="2400" b="1" i="0" u="none" strike="noStrike" cap="none" err="1">
                <a:solidFill>
                  <a:schemeClr val="bg1"/>
                </a:solidFill>
                <a:latin typeface="Bookman Old Style"/>
                <a:ea typeface="Calibri"/>
                <a:cs typeface="Calibri"/>
                <a:sym typeface="Calibri"/>
              </a:rPr>
              <a:t>Riemen</a:t>
            </a:r>
            <a:r>
              <a:rPr lang="en-US" sz="2400" b="1" i="0" u="none" strike="noStrike" cap="none">
                <a:solidFill>
                  <a:schemeClr val="bg1"/>
                </a:solidFill>
                <a:latin typeface="Bookman Old Style"/>
                <a:ea typeface="Calibri"/>
                <a:cs typeface="Calibri"/>
                <a:sym typeface="Calibri"/>
              </a:rPr>
              <a:t>, </a:t>
            </a:r>
            <a:r>
              <a:rPr lang="en-US" sz="2400" b="1" i="0" u="none" strike="noStrike" cap="none" err="1">
                <a:solidFill>
                  <a:schemeClr val="bg1"/>
                </a:solidFill>
                <a:latin typeface="Bookman Old Style"/>
                <a:ea typeface="Calibri"/>
                <a:cs typeface="Calibri"/>
                <a:sym typeface="Calibri"/>
              </a:rPr>
              <a:t>bankjes</a:t>
            </a:r>
            <a:r>
              <a:rPr lang="en-US" sz="2400" b="1" i="0" u="none" strike="noStrike" cap="none">
                <a:solidFill>
                  <a:schemeClr val="bg1"/>
                </a:solidFill>
                <a:latin typeface="Bookman Old Style"/>
                <a:ea typeface="Calibri"/>
                <a:cs typeface="Calibri"/>
                <a:sym typeface="Calibri"/>
              </a:rPr>
              <a:t> </a:t>
            </a:r>
            <a:r>
              <a:rPr lang="en-US" sz="2400" b="1" i="0" u="none" strike="noStrike" cap="none" err="1">
                <a:solidFill>
                  <a:schemeClr val="bg1"/>
                </a:solidFill>
                <a:latin typeface="Bookman Old Style"/>
                <a:ea typeface="Calibri"/>
                <a:cs typeface="Calibri"/>
                <a:sym typeface="Calibri"/>
              </a:rPr>
              <a:t>en</a:t>
            </a:r>
            <a:r>
              <a:rPr lang="en-US" sz="2400" b="1" i="0" u="none" strike="noStrike" cap="none">
                <a:solidFill>
                  <a:schemeClr val="bg1"/>
                </a:solidFill>
                <a:latin typeface="Bookman Old Style"/>
                <a:ea typeface="Calibri"/>
                <a:cs typeface="Calibri"/>
                <a:sym typeface="Calibri"/>
              </a:rPr>
              <a:t> </a:t>
            </a:r>
            <a:r>
              <a:rPr lang="en-US" sz="2400" b="1" i="0" u="none" strike="noStrike" cap="none" err="1">
                <a:solidFill>
                  <a:schemeClr val="bg1"/>
                </a:solidFill>
                <a:latin typeface="Bookman Old Style"/>
                <a:ea typeface="Calibri"/>
                <a:cs typeface="Calibri"/>
                <a:sym typeface="Calibri"/>
              </a:rPr>
              <a:t>roer</a:t>
            </a:r>
            <a:r>
              <a:rPr lang="en-US" sz="2400" b="1" i="0" u="none" strike="noStrike" cap="none">
                <a:solidFill>
                  <a:schemeClr val="bg1"/>
                </a:solidFill>
                <a:latin typeface="Bookman Old Style"/>
                <a:ea typeface="Calibri"/>
                <a:cs typeface="Calibri"/>
                <a:sym typeface="Calibri"/>
              </a:rPr>
              <a:t> </a:t>
            </a:r>
            <a:r>
              <a:rPr lang="en-US" sz="2400" b="1" i="0" u="none" strike="noStrike" cap="none" err="1">
                <a:solidFill>
                  <a:schemeClr val="bg1"/>
                </a:solidFill>
                <a:latin typeface="Bookman Old Style"/>
                <a:ea typeface="Calibri"/>
                <a:cs typeface="Calibri"/>
                <a:sym typeface="Calibri"/>
              </a:rPr>
              <a:t>eerst</a:t>
            </a:r>
            <a:r>
              <a:rPr lang="en-US" sz="2400" b="1" i="0" u="none" strike="noStrike" cap="none">
                <a:solidFill>
                  <a:schemeClr val="bg1"/>
                </a:solidFill>
                <a:latin typeface="Bookman Old Style"/>
                <a:ea typeface="Calibri"/>
                <a:cs typeface="Calibri"/>
                <a:sym typeface="Calibri"/>
              </a:rPr>
              <a:t> </a:t>
            </a:r>
            <a:r>
              <a:rPr lang="en-US" sz="2400" b="1" i="0" u="none" strike="noStrike" cap="none" err="1">
                <a:solidFill>
                  <a:schemeClr val="bg1"/>
                </a:solidFill>
                <a:latin typeface="Bookman Old Style"/>
                <a:ea typeface="Calibri"/>
                <a:cs typeface="Calibri"/>
                <a:sym typeface="Calibri"/>
              </a:rPr>
              <a:t>naar</a:t>
            </a:r>
            <a:r>
              <a:rPr lang="en-US" sz="2400" b="1" i="0" u="none" strike="noStrike" cap="none">
                <a:solidFill>
                  <a:schemeClr val="bg1"/>
                </a:solidFill>
                <a:latin typeface="Bookman Old Style"/>
                <a:ea typeface="Calibri"/>
                <a:cs typeface="Calibri"/>
                <a:sym typeface="Calibri"/>
              </a:rPr>
              <a:t> het </a:t>
            </a:r>
            <a:r>
              <a:rPr lang="en-US" sz="2400" b="1" i="0" u="none" strike="noStrike" cap="none" err="1">
                <a:solidFill>
                  <a:schemeClr val="bg1"/>
                </a:solidFill>
                <a:latin typeface="Bookman Old Style"/>
                <a:ea typeface="Calibri"/>
                <a:cs typeface="Calibri"/>
                <a:sym typeface="Calibri"/>
              </a:rPr>
              <a:t>vlot</a:t>
            </a:r>
            <a:r>
              <a:rPr lang="en-US" sz="2400" b="1" i="0" u="none" strike="noStrike" cap="none">
                <a:solidFill>
                  <a:schemeClr val="bg1"/>
                </a:solidFill>
                <a:latin typeface="Bookman Old Style"/>
                <a:ea typeface="Calibri"/>
                <a:cs typeface="Calibri"/>
                <a:sym typeface="Calibri"/>
              </a:rPr>
              <a:t> </a:t>
            </a:r>
            <a:r>
              <a:rPr lang="en-US" sz="2400" b="1" i="0" u="none" strike="noStrike" cap="none" err="1">
                <a:solidFill>
                  <a:schemeClr val="bg1"/>
                </a:solidFill>
                <a:latin typeface="Bookman Old Style"/>
                <a:ea typeface="Calibri"/>
                <a:cs typeface="Calibri"/>
                <a:sym typeface="Calibri"/>
              </a:rPr>
              <a:t>brengen</a:t>
            </a:r>
            <a:r>
              <a:rPr lang="en-US" sz="2400" b="1" i="0" u="none" strike="noStrike" cap="none">
                <a:solidFill>
                  <a:schemeClr val="bg1"/>
                </a:solidFill>
                <a:latin typeface="Bookman Old Style"/>
                <a:ea typeface="Calibri"/>
                <a:cs typeface="Calibri"/>
                <a:sym typeface="Calibri"/>
              </a:rPr>
              <a:t>. De hele </a:t>
            </a:r>
            <a:r>
              <a:rPr lang="en-US" sz="2400" b="1" i="0" u="none" strike="noStrike" cap="none" err="1">
                <a:solidFill>
                  <a:schemeClr val="bg1"/>
                </a:solidFill>
                <a:latin typeface="Bookman Old Style"/>
                <a:ea typeface="Calibri"/>
                <a:cs typeface="Calibri"/>
                <a:sym typeface="Calibri"/>
              </a:rPr>
              <a:t>ploeg</a:t>
            </a:r>
            <a:r>
              <a:rPr lang="en-US" sz="2400" b="1" i="0" u="none" strike="noStrike" cap="none">
                <a:solidFill>
                  <a:schemeClr val="bg1"/>
                </a:solidFill>
                <a:latin typeface="Bookman Old Style"/>
                <a:ea typeface="Calibri"/>
                <a:cs typeface="Calibri"/>
                <a:sym typeface="Calibri"/>
              </a:rPr>
              <a:t> </a:t>
            </a:r>
            <a:r>
              <a:rPr lang="en-US" sz="2400" b="1" i="0" u="none" strike="noStrike" cap="none" err="1">
                <a:solidFill>
                  <a:schemeClr val="bg1"/>
                </a:solidFill>
                <a:latin typeface="Bookman Old Style"/>
                <a:ea typeface="Calibri"/>
                <a:cs typeface="Calibri"/>
                <a:sym typeface="Calibri"/>
              </a:rPr>
              <a:t>moet</a:t>
            </a:r>
            <a:r>
              <a:rPr lang="en-US" sz="2400" b="1" i="0" u="none" strike="noStrike" cap="none">
                <a:solidFill>
                  <a:schemeClr val="bg1"/>
                </a:solidFill>
                <a:latin typeface="Bookman Old Style"/>
                <a:ea typeface="Calibri"/>
                <a:cs typeface="Calibri"/>
                <a:sym typeface="Calibri"/>
              </a:rPr>
              <a:t> </a:t>
            </a:r>
            <a:r>
              <a:rPr lang="en-US" sz="2400" b="1" i="0" u="none" strike="noStrike" cap="none" err="1">
                <a:solidFill>
                  <a:schemeClr val="bg1"/>
                </a:solidFill>
                <a:latin typeface="Bookman Old Style"/>
                <a:ea typeface="Calibri"/>
                <a:cs typeface="Calibri"/>
                <a:sym typeface="Calibri"/>
              </a:rPr>
              <a:t>aanwezig</a:t>
            </a:r>
            <a:r>
              <a:rPr lang="en-US" sz="2400" b="1" i="0" u="none" strike="noStrike" cap="none">
                <a:solidFill>
                  <a:schemeClr val="bg1"/>
                </a:solidFill>
                <a:latin typeface="Bookman Old Style"/>
                <a:ea typeface="Calibri"/>
                <a:cs typeface="Calibri"/>
                <a:sym typeface="Calibri"/>
              </a:rPr>
              <a:t> </a:t>
            </a:r>
            <a:r>
              <a:rPr lang="en-US" sz="2400" b="1" i="0" u="none" strike="noStrike" cap="none" err="1">
                <a:solidFill>
                  <a:schemeClr val="bg1"/>
                </a:solidFill>
                <a:latin typeface="Bookman Old Style"/>
                <a:ea typeface="Calibri"/>
                <a:cs typeface="Calibri"/>
                <a:sym typeface="Calibri"/>
              </a:rPr>
              <a:t>zijn</a:t>
            </a:r>
            <a:r>
              <a:rPr lang="en-US" sz="2400" b="1" i="0" u="none" strike="noStrike" cap="none">
                <a:solidFill>
                  <a:schemeClr val="bg1"/>
                </a:solidFill>
                <a:latin typeface="Bookman Old Style"/>
                <a:ea typeface="Calibri"/>
                <a:cs typeface="Calibri"/>
                <a:sym typeface="Calibri"/>
              </a:rPr>
              <a:t>.</a:t>
            </a:r>
            <a:endParaRPr lang="en-US" sz="1400" b="1" i="0" u="none" strike="noStrike" cap="none">
              <a:solidFill>
                <a:schemeClr val="bg1"/>
              </a:solidFill>
              <a:latin typeface="Bookman Old Style"/>
              <a:ea typeface="Arial"/>
              <a:cs typeface="Arial"/>
            </a:endParaRPr>
          </a:p>
          <a:p>
            <a:pPr marL="340995" marR="0" lvl="0" indent="-340995" algn="l" rtl="0">
              <a:lnSpc>
                <a:spcPct val="100000"/>
              </a:lnSpc>
              <a:spcBef>
                <a:spcPts val="2000"/>
              </a:spcBef>
              <a:spcAft>
                <a:spcPts val="0"/>
              </a:spcAft>
              <a:buClr>
                <a:schemeClr val="bg1"/>
              </a:buClr>
              <a:buSzPct val="100000"/>
              <a:buFont typeface="Arial"/>
              <a:buChar char="•"/>
            </a:pPr>
            <a:r>
              <a:rPr lang="en-US" sz="2400" b="1" i="0" u="none" strike="noStrike" cap="none" err="1">
                <a:solidFill>
                  <a:schemeClr val="bg1"/>
                </a:solidFill>
                <a:latin typeface="Bookman Old Style"/>
                <a:ea typeface="Calibri"/>
                <a:cs typeface="Calibri"/>
                <a:sym typeface="Calibri"/>
              </a:rPr>
              <a:t>Volg</a:t>
            </a:r>
            <a:r>
              <a:rPr lang="en-US" sz="2400" b="1" i="0" u="none" strike="noStrike" cap="none">
                <a:solidFill>
                  <a:schemeClr val="bg1"/>
                </a:solidFill>
                <a:latin typeface="Bookman Old Style"/>
                <a:ea typeface="Calibri"/>
                <a:cs typeface="Calibri"/>
                <a:sym typeface="Calibri"/>
              </a:rPr>
              <a:t> de </a:t>
            </a:r>
            <a:r>
              <a:rPr lang="en-US" sz="2400" b="1" i="0" u="none" strike="noStrike" cap="none" err="1">
                <a:solidFill>
                  <a:schemeClr val="bg1"/>
                </a:solidFill>
                <a:latin typeface="Bookman Old Style"/>
                <a:ea typeface="Calibri"/>
                <a:cs typeface="Calibri"/>
                <a:sym typeface="Calibri"/>
              </a:rPr>
              <a:t>instructies</a:t>
            </a:r>
            <a:r>
              <a:rPr lang="en-US" sz="2400" b="1" i="0" u="none" strike="noStrike" cap="none">
                <a:solidFill>
                  <a:schemeClr val="bg1"/>
                </a:solidFill>
                <a:latin typeface="Bookman Old Style"/>
                <a:ea typeface="Calibri"/>
                <a:cs typeface="Calibri"/>
                <a:sym typeface="Calibri"/>
              </a:rPr>
              <a:t> van de activist </a:t>
            </a:r>
            <a:r>
              <a:rPr lang="en-US" sz="2400" b="1" i="0" u="none" strike="noStrike" cap="none" err="1">
                <a:solidFill>
                  <a:schemeClr val="bg1"/>
                </a:solidFill>
                <a:latin typeface="Bookman Old Style"/>
                <a:ea typeface="Calibri"/>
                <a:cs typeface="Calibri"/>
                <a:sym typeface="Calibri"/>
              </a:rPr>
              <a:t>aan</a:t>
            </a:r>
            <a:r>
              <a:rPr lang="en-US" sz="2400" b="1" i="0" u="none" strike="noStrike" cap="none">
                <a:solidFill>
                  <a:schemeClr val="bg1"/>
                </a:solidFill>
                <a:latin typeface="Bookman Old Style"/>
                <a:ea typeface="Calibri"/>
                <a:cs typeface="Calibri"/>
                <a:sym typeface="Calibri"/>
              </a:rPr>
              <a:t> het </a:t>
            </a:r>
            <a:r>
              <a:rPr lang="en-US" sz="2400" b="1" i="0" u="none" strike="noStrike" cap="none" err="1">
                <a:solidFill>
                  <a:schemeClr val="bg1"/>
                </a:solidFill>
                <a:latin typeface="Bookman Old Style"/>
                <a:ea typeface="Calibri"/>
                <a:cs typeface="Calibri"/>
                <a:sym typeface="Calibri"/>
              </a:rPr>
              <a:t>vlot</a:t>
            </a:r>
            <a:endParaRPr sz="2400" b="1" i="0" u="none" strike="noStrike" cap="none">
              <a:solidFill>
                <a:schemeClr val="bg1"/>
              </a:solidFill>
              <a:latin typeface="Bookman Old Style"/>
              <a:ea typeface="Calibri"/>
              <a:cs typeface="Calibri"/>
            </a:endParaRPr>
          </a:p>
          <a:p>
            <a:pPr marL="340995" marR="0" lvl="0" indent="-340995" algn="l" rtl="0">
              <a:lnSpc>
                <a:spcPct val="100000"/>
              </a:lnSpc>
              <a:spcBef>
                <a:spcPts val="2000"/>
              </a:spcBef>
              <a:spcAft>
                <a:spcPts val="0"/>
              </a:spcAft>
              <a:buClr>
                <a:schemeClr val="bg1"/>
              </a:buClr>
              <a:buSzPct val="100000"/>
              <a:buFont typeface="Arial"/>
              <a:buChar char="•"/>
            </a:pPr>
            <a:r>
              <a:rPr lang="en-US" sz="2400" b="1" i="0" u="none" strike="noStrike" cap="none">
                <a:solidFill>
                  <a:schemeClr val="bg1"/>
                </a:solidFill>
                <a:latin typeface="Bookman Old Style"/>
                <a:ea typeface="Calibri"/>
                <a:cs typeface="Calibri"/>
                <a:sym typeface="Calibri"/>
              </a:rPr>
              <a:t>Ben je </a:t>
            </a:r>
            <a:r>
              <a:rPr lang="en-US" sz="2400" b="1" i="0" u="none" strike="noStrike" cap="none" err="1">
                <a:solidFill>
                  <a:schemeClr val="bg1"/>
                </a:solidFill>
                <a:latin typeface="Bookman Old Style"/>
                <a:ea typeface="Calibri"/>
                <a:cs typeface="Calibri"/>
                <a:sym typeface="Calibri"/>
              </a:rPr>
              <a:t>een</a:t>
            </a:r>
            <a:r>
              <a:rPr lang="en-US" sz="2400" b="1" i="0" u="none" strike="noStrike" cap="none">
                <a:solidFill>
                  <a:schemeClr val="bg1"/>
                </a:solidFill>
                <a:latin typeface="Bookman Old Style"/>
                <a:ea typeface="Calibri"/>
                <a:cs typeface="Calibri"/>
                <a:sym typeface="Calibri"/>
              </a:rPr>
              <a:t> </a:t>
            </a:r>
            <a:r>
              <a:rPr lang="en-US" sz="2400" b="1" i="0" u="none" strike="noStrike" cap="none" err="1">
                <a:solidFill>
                  <a:schemeClr val="bg1"/>
                </a:solidFill>
                <a:latin typeface="Bookman Old Style"/>
                <a:ea typeface="Calibri"/>
                <a:cs typeface="Calibri"/>
                <a:sym typeface="Calibri"/>
              </a:rPr>
              <a:t>wisselboot</a:t>
            </a:r>
            <a:r>
              <a:rPr lang="en-US" sz="2400" b="1" i="0" u="none" strike="noStrike" cap="none">
                <a:solidFill>
                  <a:schemeClr val="bg1"/>
                </a:solidFill>
                <a:latin typeface="Bookman Old Style"/>
                <a:ea typeface="Calibri"/>
                <a:cs typeface="Calibri"/>
                <a:sym typeface="Calibri"/>
              </a:rPr>
              <a:t> → </a:t>
            </a:r>
            <a:r>
              <a:rPr lang="en-US" sz="2400" b="1" i="0" u="none" strike="noStrike" cap="none" err="1">
                <a:solidFill>
                  <a:schemeClr val="bg1"/>
                </a:solidFill>
                <a:latin typeface="Bookman Old Style"/>
                <a:ea typeface="Calibri"/>
                <a:cs typeface="Calibri"/>
                <a:sym typeface="Calibri"/>
              </a:rPr>
              <a:t>zorg</a:t>
            </a:r>
            <a:r>
              <a:rPr lang="en-US" sz="2400" b="1" i="0" u="none" strike="noStrike" cap="none">
                <a:solidFill>
                  <a:schemeClr val="bg1"/>
                </a:solidFill>
                <a:latin typeface="Bookman Old Style"/>
                <a:ea typeface="Calibri"/>
                <a:cs typeface="Calibri"/>
                <a:sym typeface="Calibri"/>
              </a:rPr>
              <a:t> dan </a:t>
            </a:r>
            <a:r>
              <a:rPr lang="en-US" sz="2400" b="1" i="0" u="none" strike="noStrike" cap="none" err="1">
                <a:solidFill>
                  <a:schemeClr val="bg1"/>
                </a:solidFill>
                <a:latin typeface="Bookman Old Style"/>
                <a:ea typeface="Calibri"/>
                <a:cs typeface="Calibri"/>
                <a:sym typeface="Calibri"/>
              </a:rPr>
              <a:t>dat</a:t>
            </a:r>
            <a:r>
              <a:rPr lang="en-US" sz="2400" b="1" i="0" u="none" strike="noStrike" cap="none">
                <a:solidFill>
                  <a:schemeClr val="bg1"/>
                </a:solidFill>
                <a:latin typeface="Bookman Old Style"/>
                <a:ea typeface="Calibri"/>
                <a:cs typeface="Calibri"/>
                <a:sym typeface="Calibri"/>
              </a:rPr>
              <a:t> je </a:t>
            </a:r>
            <a:r>
              <a:rPr lang="en-US" sz="2400" b="1" i="0" u="none" strike="noStrike" cap="none" err="1">
                <a:solidFill>
                  <a:schemeClr val="bg1"/>
                </a:solidFill>
                <a:latin typeface="Bookman Old Style"/>
                <a:ea typeface="Calibri"/>
                <a:cs typeface="Calibri"/>
                <a:sym typeface="Calibri"/>
              </a:rPr>
              <a:t>een</a:t>
            </a:r>
            <a:r>
              <a:rPr lang="en-US" sz="2400" b="1" i="0" u="none" strike="noStrike" cap="none">
                <a:solidFill>
                  <a:schemeClr val="bg1"/>
                </a:solidFill>
                <a:latin typeface="Bookman Old Style"/>
                <a:ea typeface="Calibri"/>
                <a:cs typeface="Calibri"/>
                <a:sym typeface="Calibri"/>
              </a:rPr>
              <a:t> </a:t>
            </a:r>
            <a:r>
              <a:rPr lang="en-US" sz="2400" b="1" i="0" u="none" strike="noStrike" cap="none" err="1">
                <a:solidFill>
                  <a:schemeClr val="bg1"/>
                </a:solidFill>
                <a:latin typeface="Bookman Old Style"/>
                <a:ea typeface="Calibri"/>
                <a:cs typeface="Calibri"/>
                <a:sym typeface="Calibri"/>
              </a:rPr>
              <a:t>wissellint</a:t>
            </a:r>
            <a:r>
              <a:rPr lang="en-US" sz="2400" b="1" i="0" u="none" strike="noStrike" cap="none">
                <a:solidFill>
                  <a:schemeClr val="bg1"/>
                </a:solidFill>
                <a:latin typeface="Bookman Old Style"/>
                <a:ea typeface="Calibri"/>
                <a:cs typeface="Calibri"/>
                <a:sym typeface="Calibri"/>
              </a:rPr>
              <a:t> om de arm van je </a:t>
            </a:r>
            <a:r>
              <a:rPr lang="en-US" sz="2400" b="1" i="0" u="none" strike="noStrike" cap="none" err="1">
                <a:solidFill>
                  <a:schemeClr val="bg1"/>
                </a:solidFill>
                <a:latin typeface="Bookman Old Style"/>
                <a:ea typeface="Calibri"/>
                <a:cs typeface="Calibri"/>
                <a:sym typeface="Calibri"/>
              </a:rPr>
              <a:t>stuur</a:t>
            </a:r>
            <a:r>
              <a:rPr lang="en-US" sz="2400" b="1" i="0" u="none" strike="noStrike" cap="none">
                <a:solidFill>
                  <a:schemeClr val="bg1"/>
                </a:solidFill>
                <a:latin typeface="Bookman Old Style"/>
                <a:ea typeface="Calibri"/>
                <a:cs typeface="Calibri"/>
                <a:sym typeface="Calibri"/>
              </a:rPr>
              <a:t> </a:t>
            </a:r>
            <a:r>
              <a:rPr lang="en-US" sz="2400" b="1" i="0" u="none" strike="noStrike" cap="none" err="1">
                <a:solidFill>
                  <a:schemeClr val="bg1"/>
                </a:solidFill>
                <a:latin typeface="Bookman Old Style"/>
                <a:ea typeface="Calibri"/>
                <a:cs typeface="Calibri"/>
                <a:sym typeface="Calibri"/>
              </a:rPr>
              <a:t>hebt</a:t>
            </a:r>
            <a:r>
              <a:rPr lang="en-US" sz="2400" b="1" i="0" u="none" strike="noStrike" cap="none">
                <a:solidFill>
                  <a:schemeClr val="bg1"/>
                </a:solidFill>
                <a:latin typeface="Bookman Old Style"/>
                <a:ea typeface="Calibri"/>
                <a:cs typeface="Calibri"/>
                <a:sym typeface="Calibri"/>
              </a:rPr>
              <a:t> (</a:t>
            </a:r>
            <a:r>
              <a:rPr lang="en-US" sz="2400" b="1" i="0" u="none" strike="noStrike" cap="none" err="1">
                <a:solidFill>
                  <a:schemeClr val="bg1"/>
                </a:solidFill>
                <a:latin typeface="Bookman Old Style"/>
                <a:ea typeface="Calibri"/>
                <a:cs typeface="Calibri"/>
                <a:sym typeface="Calibri"/>
              </a:rPr>
              <a:t>krijg</a:t>
            </a:r>
            <a:r>
              <a:rPr lang="en-US" sz="2400" b="1" i="0" u="none" strike="noStrike" cap="none">
                <a:solidFill>
                  <a:schemeClr val="bg1"/>
                </a:solidFill>
                <a:latin typeface="Bookman Old Style"/>
                <a:ea typeface="Calibri"/>
                <a:cs typeface="Calibri"/>
                <a:sym typeface="Calibri"/>
              </a:rPr>
              <a:t> je van </a:t>
            </a:r>
            <a:r>
              <a:rPr lang="en-US" sz="2400" b="1" i="0" u="none" strike="noStrike" cap="none" err="1">
                <a:solidFill>
                  <a:schemeClr val="bg1"/>
                </a:solidFill>
                <a:latin typeface="Bookman Old Style"/>
                <a:ea typeface="Calibri"/>
                <a:cs typeface="Calibri"/>
                <a:sym typeface="Calibri"/>
              </a:rPr>
              <a:t>vlothond</a:t>
            </a:r>
            <a:r>
              <a:rPr lang="en-US" sz="2400" b="1" i="0" u="none" strike="noStrike" cap="none">
                <a:solidFill>
                  <a:schemeClr val="bg1"/>
                </a:solidFill>
                <a:latin typeface="Bookman Old Style"/>
                <a:ea typeface="Calibri"/>
                <a:cs typeface="Calibri"/>
                <a:sym typeface="Calibri"/>
              </a:rPr>
              <a:t>)</a:t>
            </a:r>
            <a:endParaRPr sz="2400" b="1" i="0" u="none" strike="noStrike" cap="none">
              <a:solidFill>
                <a:schemeClr val="bg1"/>
              </a:solidFill>
              <a:latin typeface="Bookman Old Style"/>
              <a:ea typeface="Calibri"/>
              <a:cs typeface="Calibri"/>
            </a:endParaRPr>
          </a:p>
          <a:p>
            <a:pPr marL="340995" marR="0" lvl="0" indent="-340995" algn="l" rtl="0">
              <a:lnSpc>
                <a:spcPct val="100000"/>
              </a:lnSpc>
              <a:spcBef>
                <a:spcPts val="2000"/>
              </a:spcBef>
              <a:spcAft>
                <a:spcPts val="0"/>
              </a:spcAft>
              <a:buClr>
                <a:schemeClr val="bg1"/>
              </a:buClr>
              <a:buSzPct val="100000"/>
              <a:buFont typeface="Arial"/>
              <a:buChar char="•"/>
            </a:pPr>
            <a:r>
              <a:rPr lang="en-US" sz="2400" b="1" i="0" u="none" strike="noStrike" cap="none">
                <a:solidFill>
                  <a:schemeClr val="bg1"/>
                </a:solidFill>
                <a:latin typeface="Bookman Old Style"/>
                <a:ea typeface="Calibri"/>
                <a:cs typeface="Calibri"/>
                <a:sym typeface="Calibri"/>
              </a:rPr>
              <a:t>Zoek </a:t>
            </a:r>
            <a:r>
              <a:rPr lang="en-US" sz="2400" b="1" i="0" u="none" strike="noStrike" cap="none" err="1">
                <a:solidFill>
                  <a:schemeClr val="bg1"/>
                </a:solidFill>
                <a:latin typeface="Bookman Old Style"/>
                <a:ea typeface="Calibri"/>
                <a:cs typeface="Calibri"/>
                <a:sym typeface="Calibri"/>
              </a:rPr>
              <a:t>na</a:t>
            </a:r>
            <a:r>
              <a:rPr lang="en-US" sz="2400" b="1" i="0" u="none" strike="noStrike" cap="none">
                <a:solidFill>
                  <a:schemeClr val="bg1"/>
                </a:solidFill>
                <a:latin typeface="Bookman Old Style"/>
                <a:ea typeface="Calibri"/>
                <a:cs typeface="Calibri"/>
                <a:sym typeface="Calibri"/>
              </a:rPr>
              <a:t> het </a:t>
            </a:r>
            <a:r>
              <a:rPr lang="en-US" sz="2400" b="1" i="0" u="none" strike="noStrike" cap="none" err="1">
                <a:solidFill>
                  <a:schemeClr val="bg1"/>
                </a:solidFill>
                <a:latin typeface="Bookman Old Style"/>
                <a:ea typeface="Calibri"/>
                <a:cs typeface="Calibri"/>
                <a:sym typeface="Calibri"/>
              </a:rPr>
              <a:t>uitzetten</a:t>
            </a:r>
            <a:r>
              <a:rPr lang="en-US" sz="2400" b="1" i="0" u="none" strike="noStrike" cap="none">
                <a:solidFill>
                  <a:schemeClr val="bg1"/>
                </a:solidFill>
                <a:latin typeface="Bookman Old Style"/>
                <a:ea typeface="Calibri"/>
                <a:cs typeface="Calibri"/>
                <a:sym typeface="Calibri"/>
              </a:rPr>
              <a:t> zo </a:t>
            </a:r>
            <a:r>
              <a:rPr lang="en-US" sz="2400" b="1" i="0" u="none" strike="noStrike" cap="none" err="1">
                <a:solidFill>
                  <a:schemeClr val="bg1"/>
                </a:solidFill>
                <a:latin typeface="Bookman Old Style"/>
                <a:ea typeface="Calibri"/>
                <a:cs typeface="Calibri"/>
                <a:sym typeface="Calibri"/>
              </a:rPr>
              <a:t>snel</a:t>
            </a:r>
            <a:r>
              <a:rPr lang="en-US" sz="2400" b="1" i="0" u="none" strike="noStrike" cap="none">
                <a:solidFill>
                  <a:schemeClr val="bg1"/>
                </a:solidFill>
                <a:latin typeface="Bookman Old Style"/>
                <a:ea typeface="Calibri"/>
                <a:cs typeface="Calibri"/>
                <a:sym typeface="Calibri"/>
              </a:rPr>
              <a:t> </a:t>
            </a:r>
            <a:r>
              <a:rPr lang="en-US" sz="2400" b="1" i="0" u="none" strike="noStrike" cap="none" err="1">
                <a:solidFill>
                  <a:schemeClr val="bg1"/>
                </a:solidFill>
                <a:latin typeface="Bookman Old Style"/>
                <a:ea typeface="Calibri"/>
                <a:cs typeface="Calibri"/>
                <a:sym typeface="Calibri"/>
              </a:rPr>
              <a:t>mogelijk</a:t>
            </a:r>
            <a:r>
              <a:rPr lang="en-US" sz="2400" b="1" i="0" u="none" strike="noStrike" cap="none">
                <a:solidFill>
                  <a:schemeClr val="bg1"/>
                </a:solidFill>
                <a:latin typeface="Bookman Old Style"/>
                <a:ea typeface="Calibri"/>
                <a:cs typeface="Calibri"/>
                <a:sym typeface="Calibri"/>
              </a:rPr>
              <a:t> </a:t>
            </a:r>
            <a:r>
              <a:rPr lang="en-US" sz="2400" b="1" i="0" u="none" strike="noStrike" cap="none" err="1">
                <a:solidFill>
                  <a:schemeClr val="bg1"/>
                </a:solidFill>
                <a:latin typeface="Bookman Old Style"/>
                <a:ea typeface="Calibri"/>
                <a:cs typeface="Calibri"/>
                <a:sym typeface="Calibri"/>
              </a:rPr>
              <a:t>stuurboordwal</a:t>
            </a:r>
            <a:r>
              <a:rPr lang="en-US" sz="2400" b="1" i="0" u="none" strike="noStrike" cap="none">
                <a:solidFill>
                  <a:schemeClr val="bg1"/>
                </a:solidFill>
                <a:latin typeface="Bookman Old Style"/>
                <a:ea typeface="Calibri"/>
                <a:cs typeface="Calibri"/>
                <a:sym typeface="Calibri"/>
              </a:rPr>
              <a:t> op</a:t>
            </a:r>
            <a:endParaRPr sz="1400" b="1" i="0" u="none" strike="noStrike" cap="none">
              <a:solidFill>
                <a:schemeClr val="bg1"/>
              </a:solidFill>
              <a:latin typeface="Bookman Old Style"/>
              <a:ea typeface="Arial"/>
              <a:cs typeface="Arial"/>
            </a:endParaRPr>
          </a:p>
        </p:txBody>
      </p:sp>
      <p:sp>
        <p:nvSpPr>
          <p:cNvPr id="291" name="Google Shape;291;p15"/>
          <p:cNvSpPr txBox="1">
            <a:spLocks noGrp="1"/>
          </p:cNvSpPr>
          <p:nvPr>
            <p:ph type="title"/>
          </p:nvPr>
        </p:nvSpPr>
        <p:spPr>
          <a:xfrm>
            <a:off x="0" y="274637"/>
            <a:ext cx="9143999" cy="11430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100"/>
              <a:buFont typeface="Times New Roman"/>
              <a:buNone/>
            </a:pPr>
            <a:r>
              <a:rPr lang="en-US" sz="4400" b="1" i="0" u="none" strike="noStrike" cap="none">
                <a:solidFill>
                  <a:schemeClr val="bg1"/>
                </a:solidFill>
                <a:latin typeface="Bookman Old Style"/>
                <a:ea typeface="Calibri"/>
                <a:cs typeface="Calibri"/>
                <a:sym typeface="Calibri"/>
              </a:rPr>
              <a:t>5. </a:t>
            </a:r>
            <a:r>
              <a:rPr lang="en-US" sz="4400" b="1" i="0" u="none" strike="noStrike" cap="none" err="1">
                <a:solidFill>
                  <a:schemeClr val="bg1"/>
                </a:solidFill>
                <a:latin typeface="Bookman Old Style"/>
                <a:ea typeface="Calibri"/>
                <a:cs typeface="Calibri"/>
                <a:sym typeface="Calibri"/>
              </a:rPr>
              <a:t>Vlotten</a:t>
            </a:r>
            <a:r>
              <a:rPr lang="en-US" sz="4400" b="1" i="0" u="none" strike="noStrike" cap="none">
                <a:solidFill>
                  <a:schemeClr val="bg1"/>
                </a:solidFill>
                <a:latin typeface="Bookman Old Style"/>
                <a:ea typeface="Calibri"/>
                <a:cs typeface="Calibri"/>
                <a:sym typeface="Calibri"/>
              </a:rPr>
              <a:t> - </a:t>
            </a:r>
            <a:r>
              <a:rPr lang="en-US" sz="4400" b="1" i="0" u="none" strike="noStrike" cap="none" err="1">
                <a:solidFill>
                  <a:schemeClr val="bg1"/>
                </a:solidFill>
                <a:latin typeface="Bookman Old Style"/>
                <a:ea typeface="Calibri"/>
                <a:cs typeface="Calibri"/>
                <a:sym typeface="Calibri"/>
              </a:rPr>
              <a:t>Instappen</a:t>
            </a:r>
            <a:endParaRPr lang="en-US" b="1">
              <a:solidFill>
                <a:schemeClr val="bg1"/>
              </a:solidFill>
              <a:latin typeface="Bookman Old Style"/>
            </a:endParaRP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35AC3F8C-6EAB-92DC-D8A1-693439F564F2}"/>
              </a:ext>
            </a:extLst>
          </p:cNvPr>
          <p:cNvPicPr>
            <a:picLocks noChangeAspect="1"/>
          </p:cNvPicPr>
          <p:nvPr/>
        </p:nvPicPr>
        <p:blipFill>
          <a:blip r:embed="rId2"/>
          <a:stretch>
            <a:fillRect/>
          </a:stretch>
        </p:blipFill>
        <p:spPr>
          <a:xfrm>
            <a:off x="1662828" y="1153011"/>
            <a:ext cx="5617176" cy="3813313"/>
          </a:xfrm>
          <a:prstGeom prst="rect">
            <a:avLst/>
          </a:prstGeom>
        </p:spPr>
      </p:pic>
      <p:sp>
        <p:nvSpPr>
          <p:cNvPr id="6" name="Google Shape;291;p15">
            <a:extLst>
              <a:ext uri="{FF2B5EF4-FFF2-40B4-BE49-F238E27FC236}">
                <a16:creationId xmlns:a16="http://schemas.microsoft.com/office/drawing/2014/main" id="{6DA60A67-9123-5947-20ED-C4D74E43CFB1}"/>
              </a:ext>
            </a:extLst>
          </p:cNvPr>
          <p:cNvSpPr txBox="1">
            <a:spLocks noGrp="1"/>
          </p:cNvSpPr>
          <p:nvPr>
            <p:ph type="title"/>
          </p:nvPr>
        </p:nvSpPr>
        <p:spPr>
          <a:xfrm>
            <a:off x="0" y="274637"/>
            <a:ext cx="9144000" cy="11430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100"/>
              <a:buFont typeface="Times New Roman"/>
              <a:buNone/>
            </a:pPr>
            <a:r>
              <a:rPr lang="en-US" sz="4400" b="1" i="0" u="none" strike="noStrike" cap="none">
                <a:solidFill>
                  <a:schemeClr val="bg1"/>
                </a:solidFill>
                <a:latin typeface="Bookman Old Style"/>
                <a:ea typeface="Calibri"/>
                <a:cs typeface="Calibri"/>
                <a:sym typeface="Calibri"/>
              </a:rPr>
              <a:t>5. </a:t>
            </a:r>
            <a:r>
              <a:rPr lang="en-US" sz="4400" b="1" i="0" u="none" strike="noStrike" cap="none" err="1">
                <a:solidFill>
                  <a:schemeClr val="bg1"/>
                </a:solidFill>
                <a:latin typeface="Bookman Old Style"/>
                <a:ea typeface="Calibri"/>
                <a:cs typeface="Calibri"/>
                <a:sym typeface="Calibri"/>
              </a:rPr>
              <a:t>Vlotten</a:t>
            </a:r>
            <a:r>
              <a:rPr lang="en-US" sz="4400" b="1" i="0" u="none" strike="noStrike" cap="none">
                <a:solidFill>
                  <a:schemeClr val="bg1"/>
                </a:solidFill>
                <a:latin typeface="Bookman Old Style"/>
                <a:ea typeface="Calibri"/>
                <a:cs typeface="Calibri"/>
                <a:sym typeface="Calibri"/>
              </a:rPr>
              <a:t> - </a:t>
            </a:r>
            <a:r>
              <a:rPr lang="en-US" sz="4400" b="1" i="0" u="none" strike="noStrike" cap="none" err="1">
                <a:solidFill>
                  <a:schemeClr val="bg1"/>
                </a:solidFill>
                <a:latin typeface="Bookman Old Style"/>
                <a:ea typeface="Calibri"/>
                <a:cs typeface="Calibri"/>
                <a:sym typeface="Calibri"/>
              </a:rPr>
              <a:t>Instappen</a:t>
            </a:r>
            <a:endParaRPr lang="en-US" b="1">
              <a:solidFill>
                <a:schemeClr val="bg1"/>
              </a:solidFill>
              <a:latin typeface="Bookman Old Style"/>
            </a:endParaRPr>
          </a:p>
        </p:txBody>
      </p:sp>
      <p:sp>
        <p:nvSpPr>
          <p:cNvPr id="8" name="Google Shape;288;p15">
            <a:extLst>
              <a:ext uri="{FF2B5EF4-FFF2-40B4-BE49-F238E27FC236}">
                <a16:creationId xmlns:a16="http://schemas.microsoft.com/office/drawing/2014/main" id="{79960235-0EDA-66E4-C723-5246791FCFD8}"/>
              </a:ext>
            </a:extLst>
          </p:cNvPr>
          <p:cNvSpPr txBox="1"/>
          <p:nvPr/>
        </p:nvSpPr>
        <p:spPr>
          <a:xfrm>
            <a:off x="727551" y="4966324"/>
            <a:ext cx="8104186" cy="1617039"/>
          </a:xfrm>
          <a:prstGeom prst="rect">
            <a:avLst/>
          </a:prstGeom>
          <a:noFill/>
          <a:ln>
            <a:noFill/>
          </a:ln>
        </p:spPr>
        <p:txBody>
          <a:bodyPr spcFirstLastPara="1" wrap="square" lIns="90000" tIns="45000" rIns="90000" bIns="45000" anchor="t" anchorCtr="0">
            <a:noAutofit/>
          </a:bodyPr>
          <a:lstStyle/>
          <a:p>
            <a:pPr marL="340995" marR="0" lvl="0" indent="-340995" algn="l" rtl="0">
              <a:lnSpc>
                <a:spcPct val="100000"/>
              </a:lnSpc>
              <a:spcBef>
                <a:spcPts val="2000"/>
              </a:spcBef>
              <a:spcAft>
                <a:spcPts val="0"/>
              </a:spcAft>
              <a:buClr>
                <a:schemeClr val="bg1"/>
              </a:buClr>
              <a:buSzPct val="100000"/>
              <a:buFont typeface="Arial"/>
              <a:buChar char="•"/>
            </a:pPr>
            <a:r>
              <a:rPr lang="nl-NL" sz="2400" b="1" i="0" u="none" strike="noStrike" cap="none">
                <a:solidFill>
                  <a:schemeClr val="bg1"/>
                </a:solidFill>
                <a:latin typeface="Bookman Old Style"/>
                <a:ea typeface="Calibri"/>
                <a:cs typeface="Calibri"/>
                <a:sym typeface="Calibri"/>
              </a:rPr>
              <a:t>Instappen, </a:t>
            </a:r>
            <a:r>
              <a:rPr lang="nl-NL" sz="2400" b="1" i="0" u="none" strike="noStrike" cap="none" err="1">
                <a:solidFill>
                  <a:schemeClr val="bg1"/>
                </a:solidFill>
                <a:latin typeface="Bookman Old Style"/>
                <a:ea typeface="Calibri"/>
                <a:cs typeface="Calibri"/>
                <a:sym typeface="Calibri"/>
              </a:rPr>
              <a:t>boegbal</a:t>
            </a:r>
            <a:r>
              <a:rPr lang="nl-NL" sz="2400" b="1" i="0" u="none" strike="noStrike" cap="none">
                <a:solidFill>
                  <a:schemeClr val="bg1"/>
                </a:solidFill>
                <a:latin typeface="Bookman Old Style"/>
                <a:ea typeface="Calibri"/>
                <a:cs typeface="Calibri"/>
                <a:sym typeface="Calibri"/>
              </a:rPr>
              <a:t> altijd richting de haven!</a:t>
            </a:r>
          </a:p>
          <a:p>
            <a:pPr marL="340995" indent="-340995">
              <a:spcBef>
                <a:spcPts val="2000"/>
              </a:spcBef>
              <a:buClr>
                <a:schemeClr val="bg1"/>
              </a:buClr>
              <a:buSzPct val="100000"/>
              <a:buFont typeface="Arial"/>
              <a:buChar char="•"/>
            </a:pPr>
            <a:r>
              <a:rPr lang="en-US" sz="2400" b="1" i="0" u="none" strike="noStrike" cap="none" err="1">
                <a:solidFill>
                  <a:schemeClr val="bg1"/>
                </a:solidFill>
                <a:latin typeface="Bookman Old Style"/>
                <a:ea typeface="Calibri"/>
                <a:cs typeface="Calibri"/>
                <a:sym typeface="Calibri"/>
              </a:rPr>
              <a:t>Bij</a:t>
            </a:r>
            <a:r>
              <a:rPr lang="en-US" sz="2400" b="1" i="0" u="none" strike="noStrike" cap="none">
                <a:solidFill>
                  <a:schemeClr val="bg1"/>
                </a:solidFill>
                <a:latin typeface="Bookman Old Style"/>
                <a:ea typeface="Calibri"/>
                <a:cs typeface="Calibri"/>
                <a:sym typeface="Calibri"/>
              </a:rPr>
              <a:t> het </a:t>
            </a:r>
            <a:r>
              <a:rPr lang="en-US" sz="2400" b="1" i="0" u="none" strike="noStrike" cap="none" err="1">
                <a:solidFill>
                  <a:schemeClr val="bg1"/>
                </a:solidFill>
                <a:latin typeface="Bookman Old Style"/>
                <a:ea typeface="Calibri"/>
                <a:cs typeface="Calibri"/>
                <a:sym typeface="Calibri"/>
              </a:rPr>
              <a:t>oproeien</a:t>
            </a:r>
            <a:r>
              <a:rPr lang="en-US" sz="2400" b="1" i="0" u="none" strike="noStrike" cap="none">
                <a:solidFill>
                  <a:schemeClr val="bg1"/>
                </a:solidFill>
                <a:latin typeface="Bookman Old Style"/>
                <a:ea typeface="Calibri"/>
                <a:cs typeface="Calibri"/>
                <a:sym typeface="Calibri"/>
              </a:rPr>
              <a:t> </a:t>
            </a:r>
            <a:r>
              <a:rPr lang="en-US" sz="2400" b="1" i="0" u="sng" strike="noStrike" cap="none" err="1">
                <a:solidFill>
                  <a:schemeClr val="bg1"/>
                </a:solidFill>
                <a:latin typeface="Bookman Old Style"/>
                <a:ea typeface="Calibri"/>
                <a:cs typeface="Calibri"/>
                <a:sym typeface="Calibri"/>
              </a:rPr>
              <a:t>niet</a:t>
            </a:r>
            <a:r>
              <a:rPr lang="en-US" sz="2400" b="1" i="0" u="sng" strike="noStrike" cap="none">
                <a:solidFill>
                  <a:schemeClr val="bg1"/>
                </a:solidFill>
                <a:latin typeface="Bookman Old Style"/>
                <a:ea typeface="Calibri"/>
                <a:cs typeface="Calibri"/>
                <a:sym typeface="Calibri"/>
              </a:rPr>
              <a:t> </a:t>
            </a:r>
            <a:r>
              <a:rPr lang="en-US" sz="2400" b="1" i="0" u="sng" strike="noStrike" cap="none" err="1">
                <a:solidFill>
                  <a:schemeClr val="bg1"/>
                </a:solidFill>
                <a:latin typeface="Bookman Old Style"/>
                <a:ea typeface="Calibri"/>
                <a:cs typeface="Calibri"/>
                <a:sym typeface="Calibri"/>
              </a:rPr>
              <a:t>te</a:t>
            </a:r>
            <a:r>
              <a:rPr lang="en-US" sz="2400" b="1" i="0" u="sng" strike="noStrike" cap="none">
                <a:solidFill>
                  <a:schemeClr val="bg1"/>
                </a:solidFill>
                <a:latin typeface="Bookman Old Style"/>
                <a:ea typeface="Calibri"/>
                <a:cs typeface="Calibri"/>
                <a:sym typeface="Calibri"/>
              </a:rPr>
              <a:t> </a:t>
            </a:r>
            <a:r>
              <a:rPr lang="en-US" sz="2400" b="1" i="0" u="sng" strike="noStrike" cap="none" err="1">
                <a:solidFill>
                  <a:schemeClr val="bg1"/>
                </a:solidFill>
                <a:latin typeface="Bookman Old Style"/>
                <a:ea typeface="Calibri"/>
                <a:cs typeface="Calibri"/>
                <a:sym typeface="Calibri"/>
              </a:rPr>
              <a:t>ver</a:t>
            </a:r>
            <a:r>
              <a:rPr lang="en-US" sz="2400" b="1" i="0" u="none" strike="noStrike" cap="none">
                <a:solidFill>
                  <a:schemeClr val="bg1"/>
                </a:solidFill>
                <a:latin typeface="Bookman Old Style"/>
                <a:ea typeface="Calibri"/>
                <a:cs typeface="Calibri"/>
                <a:sym typeface="Calibri"/>
              </a:rPr>
              <a:t> de </a:t>
            </a:r>
            <a:r>
              <a:rPr lang="en-US" sz="2400" b="1" i="0" u="none" strike="noStrike" cap="none" err="1">
                <a:solidFill>
                  <a:schemeClr val="bg1"/>
                </a:solidFill>
                <a:latin typeface="Bookman Old Style"/>
                <a:ea typeface="Calibri"/>
                <a:cs typeface="Calibri"/>
                <a:sym typeface="Calibri"/>
              </a:rPr>
              <a:t>havengaten</a:t>
            </a:r>
            <a:r>
              <a:rPr lang="en-US" sz="2400" b="1" i="0" u="none" strike="noStrike" cap="none">
                <a:solidFill>
                  <a:schemeClr val="bg1"/>
                </a:solidFill>
                <a:latin typeface="Bookman Old Style"/>
                <a:ea typeface="Calibri"/>
                <a:cs typeface="Calibri"/>
                <a:sym typeface="Calibri"/>
              </a:rPr>
              <a:t> </a:t>
            </a:r>
            <a:r>
              <a:rPr lang="en-US" sz="2400" b="1" i="0" u="none" strike="noStrike" cap="none" err="1">
                <a:solidFill>
                  <a:schemeClr val="bg1"/>
                </a:solidFill>
                <a:latin typeface="Bookman Old Style"/>
                <a:ea typeface="Calibri"/>
                <a:cs typeface="Calibri"/>
                <a:sym typeface="Calibri"/>
              </a:rPr>
              <a:t>inroeien</a:t>
            </a:r>
            <a:r>
              <a:rPr lang="en-US" sz="2400" b="1" i="0" u="none" strike="noStrike" cap="none">
                <a:solidFill>
                  <a:schemeClr val="bg1"/>
                </a:solidFill>
                <a:latin typeface="Bookman Old Style"/>
                <a:ea typeface="Calibri"/>
                <a:cs typeface="Calibri"/>
                <a:sym typeface="Calibri"/>
              </a:rPr>
              <a:t>!</a:t>
            </a:r>
            <a:endParaRPr lang="en-US" sz="2400" b="1" i="0" u="none" strike="noStrike" cap="none">
              <a:solidFill>
                <a:schemeClr val="bg1"/>
              </a:solidFill>
              <a:latin typeface="Bookman Old Style"/>
              <a:ea typeface="Calibri"/>
              <a:cs typeface="Calibri"/>
            </a:endParaRPr>
          </a:p>
          <a:p>
            <a:pPr marL="340995" marR="0" lvl="0" indent="-340995" algn="l" rtl="0">
              <a:lnSpc>
                <a:spcPct val="100000"/>
              </a:lnSpc>
              <a:spcBef>
                <a:spcPts val="2000"/>
              </a:spcBef>
              <a:spcAft>
                <a:spcPts val="0"/>
              </a:spcAft>
              <a:buClr>
                <a:schemeClr val="bg1"/>
              </a:buClr>
              <a:buSzPct val="100000"/>
              <a:buFont typeface="Arial"/>
              <a:buChar char="•"/>
            </a:pPr>
            <a:endParaRPr lang="nl-NL" sz="2400" b="1" i="0" u="none" strike="noStrike" cap="none">
              <a:solidFill>
                <a:schemeClr val="bg1"/>
              </a:solidFill>
              <a:latin typeface="Bookman Old Style"/>
              <a:ea typeface="Calibri"/>
              <a:cs typeface="Calibri"/>
              <a:sym typeface="Calibri"/>
            </a:endParaRPr>
          </a:p>
          <a:p>
            <a:pPr marL="340995" marR="0" lvl="0" indent="-340995" algn="l" rtl="0">
              <a:lnSpc>
                <a:spcPct val="100000"/>
              </a:lnSpc>
              <a:spcBef>
                <a:spcPts val="2000"/>
              </a:spcBef>
              <a:spcAft>
                <a:spcPts val="0"/>
              </a:spcAft>
              <a:buClr>
                <a:schemeClr val="bg1"/>
              </a:buClr>
              <a:buSzPct val="100000"/>
              <a:buFont typeface="Arial"/>
              <a:buChar char="•"/>
            </a:pPr>
            <a:endParaRPr lang="nl-NL" sz="1400" b="1" i="0" u="none" strike="noStrike" cap="none">
              <a:solidFill>
                <a:schemeClr val="bg1"/>
              </a:solidFill>
              <a:latin typeface="Bookman Old Style"/>
              <a:ea typeface="Arial"/>
              <a:cs typeface="Arial"/>
            </a:endParaRPr>
          </a:p>
        </p:txBody>
      </p:sp>
    </p:spTree>
    <p:extLst>
      <p:ext uri="{BB962C8B-B14F-4D97-AF65-F5344CB8AC3E}">
        <p14:creationId xmlns:p14="http://schemas.microsoft.com/office/powerpoint/2010/main" val="482920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91;p15">
            <a:extLst>
              <a:ext uri="{FF2B5EF4-FFF2-40B4-BE49-F238E27FC236}">
                <a16:creationId xmlns:a16="http://schemas.microsoft.com/office/drawing/2014/main" id="{6DA60A67-9123-5947-20ED-C4D74E43CFB1}"/>
              </a:ext>
            </a:extLst>
          </p:cNvPr>
          <p:cNvSpPr txBox="1">
            <a:spLocks noGrp="1"/>
          </p:cNvSpPr>
          <p:nvPr>
            <p:ph type="title"/>
          </p:nvPr>
        </p:nvSpPr>
        <p:spPr>
          <a:xfrm>
            <a:off x="0" y="274637"/>
            <a:ext cx="9144000" cy="11430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100"/>
              <a:buFont typeface="Times New Roman"/>
              <a:buNone/>
            </a:pPr>
            <a:r>
              <a:rPr lang="en-US" sz="4400" b="1" dirty="0">
                <a:solidFill>
                  <a:schemeClr val="bg1"/>
                </a:solidFill>
                <a:latin typeface="Bookman Old Style"/>
              </a:rPr>
              <a:t>6. </a:t>
            </a:r>
            <a:r>
              <a:rPr lang="en-US" sz="4400" b="1" dirty="0" err="1">
                <a:solidFill>
                  <a:schemeClr val="bg1"/>
                </a:solidFill>
                <a:latin typeface="Bookman Old Style"/>
              </a:rPr>
              <a:t>Aanleggen</a:t>
            </a:r>
            <a:endParaRPr lang="en-US" b="1" dirty="0" err="1">
              <a:solidFill>
                <a:schemeClr val="bg1"/>
              </a:solidFill>
              <a:latin typeface="Bookman Old Style"/>
            </a:endParaRPr>
          </a:p>
        </p:txBody>
      </p:sp>
      <p:pic>
        <p:nvPicPr>
          <p:cNvPr id="3" name="Afbeelding 2">
            <a:extLst>
              <a:ext uri="{FF2B5EF4-FFF2-40B4-BE49-F238E27FC236}">
                <a16:creationId xmlns:a16="http://schemas.microsoft.com/office/drawing/2014/main" id="{C370CC2C-CD4E-71D1-B64D-712D25687A5D}"/>
              </a:ext>
            </a:extLst>
          </p:cNvPr>
          <p:cNvPicPr>
            <a:picLocks noChangeAspect="1"/>
          </p:cNvPicPr>
          <p:nvPr/>
        </p:nvPicPr>
        <p:blipFill>
          <a:blip r:embed="rId2"/>
          <a:stretch>
            <a:fillRect/>
          </a:stretch>
        </p:blipFill>
        <p:spPr>
          <a:xfrm>
            <a:off x="1137778" y="1289747"/>
            <a:ext cx="6868444" cy="4941930"/>
          </a:xfrm>
          <a:prstGeom prst="rect">
            <a:avLst/>
          </a:prstGeom>
        </p:spPr>
      </p:pic>
      <p:sp>
        <p:nvSpPr>
          <p:cNvPr id="2" name="TextBox 7">
            <a:extLst>
              <a:ext uri="{FF2B5EF4-FFF2-40B4-BE49-F238E27FC236}">
                <a16:creationId xmlns:a16="http://schemas.microsoft.com/office/drawing/2014/main" id="{1E055903-AA4F-D4E5-BC79-41BD31B081CB}"/>
              </a:ext>
            </a:extLst>
          </p:cNvPr>
          <p:cNvSpPr txBox="1"/>
          <p:nvPr/>
        </p:nvSpPr>
        <p:spPr>
          <a:xfrm>
            <a:off x="1703070" y="1714500"/>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b="1">
                <a:solidFill>
                  <a:srgbClr val="FFFFFF"/>
                </a:solidFill>
                <a:latin typeface="Bookman Old Style"/>
              </a:rPr>
              <a:t>*</a:t>
            </a:r>
            <a:endParaRPr lang="en-US" sz="1800"/>
          </a:p>
        </p:txBody>
      </p:sp>
      <p:sp>
        <p:nvSpPr>
          <p:cNvPr id="4" name="Google Shape;297;p16">
            <a:extLst>
              <a:ext uri="{FF2B5EF4-FFF2-40B4-BE49-F238E27FC236}">
                <a16:creationId xmlns:a16="http://schemas.microsoft.com/office/drawing/2014/main" id="{09B307C8-A0CE-09E8-8854-A6F5DBE258F7}"/>
              </a:ext>
            </a:extLst>
          </p:cNvPr>
          <p:cNvSpPr txBox="1"/>
          <p:nvPr/>
        </p:nvSpPr>
        <p:spPr>
          <a:xfrm>
            <a:off x="1906908" y="6202110"/>
            <a:ext cx="6831660" cy="655470"/>
          </a:xfrm>
          <a:prstGeom prst="rect">
            <a:avLst/>
          </a:prstGeom>
          <a:noFill/>
          <a:ln>
            <a:noFill/>
          </a:ln>
        </p:spPr>
        <p:txBody>
          <a:bodyPr spcFirstLastPara="1" wrap="square" lIns="90000" tIns="45000" rIns="90000" bIns="450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02000"/>
              </a:lnSpc>
              <a:buClr>
                <a:schemeClr val="bg1"/>
              </a:buClr>
              <a:buSzPts val="2800"/>
            </a:pPr>
            <a:r>
              <a:rPr lang="en-US" sz="2800" b="1">
                <a:solidFill>
                  <a:schemeClr val="bg1"/>
                </a:solidFill>
                <a:latin typeface="Bookman Old Style"/>
                <a:ea typeface="Calibri"/>
                <a:cs typeface="Calibri"/>
                <a:sym typeface="Calibri"/>
              </a:rPr>
              <a:t>* </a:t>
            </a:r>
            <a:r>
              <a:rPr lang="en-US" sz="2800" b="1" err="1">
                <a:solidFill>
                  <a:schemeClr val="bg1"/>
                </a:solidFill>
                <a:latin typeface="Bookman Old Style"/>
                <a:ea typeface="Calibri"/>
                <a:cs typeface="Calibri"/>
                <a:sym typeface="Calibri"/>
              </a:rPr>
              <a:t>Denkbeeldige</a:t>
            </a:r>
            <a:r>
              <a:rPr lang="en-US" sz="2800" b="1">
                <a:solidFill>
                  <a:schemeClr val="bg1"/>
                </a:solidFill>
                <a:latin typeface="Bookman Old Style"/>
                <a:ea typeface="Calibri"/>
                <a:cs typeface="Calibri"/>
                <a:sym typeface="Calibri"/>
              </a:rPr>
              <a:t> </a:t>
            </a:r>
            <a:r>
              <a:rPr lang="en-US" sz="2800" b="1" err="1">
                <a:solidFill>
                  <a:schemeClr val="bg1"/>
                </a:solidFill>
                <a:latin typeface="Bookman Old Style"/>
                <a:ea typeface="Calibri"/>
                <a:cs typeface="Calibri"/>
                <a:sym typeface="Calibri"/>
              </a:rPr>
              <a:t>keerboei</a:t>
            </a:r>
            <a:r>
              <a:rPr lang="en-US" sz="2800" b="1">
                <a:solidFill>
                  <a:schemeClr val="bg1"/>
                </a:solidFill>
                <a:latin typeface="Bookman Old Style"/>
                <a:ea typeface="Calibri"/>
                <a:cs typeface="Calibri"/>
                <a:sym typeface="Calibri"/>
              </a:rPr>
              <a:t> </a:t>
            </a:r>
            <a:endParaRPr lang="en-US" sz="1400" b="1" i="0" u="none" strike="noStrike" cap="none">
              <a:solidFill>
                <a:schemeClr val="bg1"/>
              </a:solidFill>
              <a:latin typeface="Bookman Old Style"/>
              <a:ea typeface="Arial"/>
              <a:cs typeface="Arial"/>
            </a:endParaRPr>
          </a:p>
        </p:txBody>
      </p:sp>
    </p:spTree>
    <p:extLst>
      <p:ext uri="{BB962C8B-B14F-4D97-AF65-F5344CB8AC3E}">
        <p14:creationId xmlns:p14="http://schemas.microsoft.com/office/powerpoint/2010/main" val="2237697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6"/>
          <p:cNvSpPr txBox="1">
            <a:spLocks noGrp="1"/>
          </p:cNvSpPr>
          <p:nvPr>
            <p:ph type="title"/>
          </p:nvPr>
        </p:nvSpPr>
        <p:spPr>
          <a:xfrm>
            <a:off x="457200" y="274637"/>
            <a:ext cx="8229600" cy="11430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100"/>
              <a:buFont typeface="Times New Roman"/>
              <a:buNone/>
            </a:pPr>
            <a:r>
              <a:rPr lang="en-US" sz="4400" b="1" i="0" u="none" strike="noStrike" cap="none" dirty="0">
                <a:solidFill>
                  <a:schemeClr val="bg1"/>
                </a:solidFill>
                <a:latin typeface="Bookman Old Style"/>
                <a:ea typeface="Calibri"/>
                <a:cs typeface="Calibri"/>
                <a:sym typeface="Calibri"/>
              </a:rPr>
              <a:t>6. </a:t>
            </a:r>
            <a:r>
              <a:rPr lang="en-US" sz="4400" b="1" dirty="0" err="1">
                <a:solidFill>
                  <a:schemeClr val="bg1"/>
                </a:solidFill>
                <a:latin typeface="Bookman Old Style"/>
              </a:rPr>
              <a:t>Aanleggen</a:t>
            </a:r>
          </a:p>
        </p:txBody>
      </p:sp>
      <p:sp>
        <p:nvSpPr>
          <p:cNvPr id="297" name="Google Shape;297;p16"/>
          <p:cNvSpPr txBox="1"/>
          <p:nvPr/>
        </p:nvSpPr>
        <p:spPr>
          <a:xfrm>
            <a:off x="832488" y="1607250"/>
            <a:ext cx="7837500" cy="4781700"/>
          </a:xfrm>
          <a:prstGeom prst="rect">
            <a:avLst/>
          </a:prstGeom>
          <a:noFill/>
          <a:ln>
            <a:noFill/>
          </a:ln>
        </p:spPr>
        <p:txBody>
          <a:bodyPr spcFirstLastPara="1" wrap="square" lIns="90000" tIns="45000" rIns="90000" bIns="45000" anchor="t" anchorCtr="0">
            <a:noAutofit/>
          </a:bodyPr>
          <a:lstStyle/>
          <a:p>
            <a:pPr marL="457200" marR="0" lvl="0" indent="-457200" algn="l" rtl="0">
              <a:lnSpc>
                <a:spcPct val="102000"/>
              </a:lnSpc>
              <a:spcBef>
                <a:spcPts val="0"/>
              </a:spcBef>
              <a:spcAft>
                <a:spcPts val="0"/>
              </a:spcAft>
              <a:buClr>
                <a:schemeClr val="bg1"/>
              </a:buClr>
              <a:buSzPts val="2800"/>
              <a:buFont typeface="Arial"/>
              <a:buChar char="•"/>
            </a:pPr>
            <a:r>
              <a:rPr lang="en-US" sz="2800" b="1" i="0" u="none" strike="noStrike" cap="none" dirty="0">
                <a:solidFill>
                  <a:schemeClr val="bg1"/>
                </a:solidFill>
                <a:latin typeface="Bookman Old Style"/>
                <a:ea typeface="Calibri"/>
                <a:cs typeface="Calibri"/>
                <a:sym typeface="Calibri"/>
              </a:rPr>
              <a:t>Na het </a:t>
            </a:r>
            <a:r>
              <a:rPr lang="en-US" sz="2800" b="1" i="0" u="none" strike="noStrike" cap="none" dirty="0" err="1">
                <a:solidFill>
                  <a:schemeClr val="bg1"/>
                </a:solidFill>
                <a:latin typeface="Bookman Old Style"/>
                <a:ea typeface="Calibri"/>
                <a:cs typeface="Calibri"/>
                <a:sym typeface="Calibri"/>
              </a:rPr>
              <a:t>finishen</a:t>
            </a:r>
            <a:r>
              <a:rPr lang="en-US" sz="2800" b="1" i="0" u="none" strike="noStrike" cap="none" dirty="0">
                <a:solidFill>
                  <a:schemeClr val="bg1"/>
                </a:solidFill>
                <a:latin typeface="Bookman Old Style"/>
                <a:ea typeface="Calibri"/>
                <a:cs typeface="Calibri"/>
                <a:sym typeface="Calibri"/>
              </a:rPr>
              <a:t> </a:t>
            </a:r>
            <a:r>
              <a:rPr lang="en-US" sz="2800" b="1" i="0" u="none" strike="noStrike" cap="none" dirty="0" err="1">
                <a:solidFill>
                  <a:schemeClr val="bg1"/>
                </a:solidFill>
                <a:latin typeface="Bookman Old Style"/>
                <a:ea typeface="Calibri"/>
                <a:cs typeface="Calibri"/>
                <a:sym typeface="Calibri"/>
              </a:rPr>
              <a:t>wachten</a:t>
            </a:r>
            <a:r>
              <a:rPr lang="en-US" sz="2800" b="1" i="0" u="none" strike="noStrike" cap="none" dirty="0">
                <a:solidFill>
                  <a:schemeClr val="bg1"/>
                </a:solidFill>
                <a:latin typeface="Bookman Old Style"/>
                <a:ea typeface="Calibri"/>
                <a:cs typeface="Calibri"/>
                <a:sym typeface="Calibri"/>
              </a:rPr>
              <a:t> tot </a:t>
            </a:r>
            <a:r>
              <a:rPr lang="en-US" sz="2800" b="1" i="0" u="none" strike="noStrike" cap="none" dirty="0" err="1">
                <a:solidFill>
                  <a:schemeClr val="bg1"/>
                </a:solidFill>
                <a:latin typeface="Bookman Old Style"/>
                <a:ea typeface="Calibri"/>
                <a:cs typeface="Calibri"/>
                <a:sym typeface="Calibri"/>
              </a:rPr>
              <a:t>iedereen</a:t>
            </a:r>
            <a:r>
              <a:rPr lang="en-US" sz="2800" b="1" i="0" u="none" strike="noStrike" cap="none" dirty="0">
                <a:solidFill>
                  <a:schemeClr val="bg1"/>
                </a:solidFill>
                <a:latin typeface="Bookman Old Style"/>
                <a:ea typeface="Calibri"/>
                <a:cs typeface="Calibri"/>
                <a:sym typeface="Calibri"/>
              </a:rPr>
              <a:t> is </a:t>
            </a:r>
            <a:r>
              <a:rPr lang="en-US" sz="2800" b="1" i="0" u="none" strike="noStrike" cap="none" dirty="0" err="1">
                <a:solidFill>
                  <a:schemeClr val="bg1"/>
                </a:solidFill>
                <a:latin typeface="Bookman Old Style"/>
                <a:ea typeface="Calibri"/>
                <a:cs typeface="Calibri"/>
                <a:sym typeface="Calibri"/>
              </a:rPr>
              <a:t>gefinished</a:t>
            </a:r>
            <a:r>
              <a:rPr lang="en-US" sz="2800" b="1" i="0" u="none" strike="noStrike" cap="none" dirty="0">
                <a:solidFill>
                  <a:schemeClr val="bg1"/>
                </a:solidFill>
                <a:latin typeface="Bookman Old Style"/>
                <a:ea typeface="Calibri"/>
                <a:cs typeface="Calibri"/>
                <a:sym typeface="Calibri"/>
              </a:rPr>
              <a:t>.</a:t>
            </a:r>
            <a:endParaRPr lang="en-US" sz="1400" b="1" i="0" u="none" strike="noStrike" cap="none" dirty="0">
              <a:solidFill>
                <a:schemeClr val="bg1"/>
              </a:solidFill>
              <a:latin typeface="Bookman Old Style"/>
              <a:ea typeface="Arial"/>
              <a:cs typeface="Arial"/>
            </a:endParaRPr>
          </a:p>
          <a:p>
            <a:pPr marL="457200" marR="0" lvl="0" indent="-457200" algn="l" rtl="0">
              <a:lnSpc>
                <a:spcPct val="102000"/>
              </a:lnSpc>
              <a:spcBef>
                <a:spcPts val="1400"/>
              </a:spcBef>
              <a:spcAft>
                <a:spcPts val="0"/>
              </a:spcAft>
              <a:buClr>
                <a:schemeClr val="bg1"/>
              </a:buClr>
              <a:buSzPts val="2800"/>
              <a:buFont typeface="Arial"/>
              <a:buChar char="•"/>
            </a:pPr>
            <a:r>
              <a:rPr lang="en-US" sz="2800" b="1" i="0" u="none" strike="noStrike" cap="none" dirty="0" err="1">
                <a:solidFill>
                  <a:schemeClr val="bg1"/>
                </a:solidFill>
                <a:latin typeface="Bookman Old Style"/>
                <a:ea typeface="Calibri"/>
                <a:cs typeface="Calibri"/>
                <a:sym typeface="Calibri"/>
              </a:rPr>
              <a:t>Niet</a:t>
            </a:r>
            <a:r>
              <a:rPr lang="en-US" sz="2800" b="1" i="0" u="none" strike="noStrike" cap="none" dirty="0">
                <a:solidFill>
                  <a:schemeClr val="bg1"/>
                </a:solidFill>
                <a:latin typeface="Bookman Old Style"/>
                <a:ea typeface="Calibri"/>
                <a:cs typeface="Calibri"/>
                <a:sym typeface="Calibri"/>
              </a:rPr>
              <a:t> </a:t>
            </a:r>
            <a:r>
              <a:rPr lang="en-US" sz="2800" b="1" i="0" u="none" strike="noStrike" cap="none" dirty="0" err="1">
                <a:solidFill>
                  <a:schemeClr val="bg1"/>
                </a:solidFill>
                <a:latin typeface="Bookman Old Style"/>
                <a:ea typeface="Calibri"/>
                <a:cs typeface="Calibri"/>
                <a:sym typeface="Calibri"/>
              </a:rPr>
              <a:t>stil</a:t>
            </a:r>
            <a:r>
              <a:rPr lang="en-US" sz="2800" b="1" i="0" u="none" strike="noStrike" cap="none" dirty="0">
                <a:solidFill>
                  <a:schemeClr val="bg1"/>
                </a:solidFill>
                <a:latin typeface="Bookman Old Style"/>
                <a:ea typeface="Calibri"/>
                <a:cs typeface="Calibri"/>
                <a:sym typeface="Calibri"/>
              </a:rPr>
              <a:t> </a:t>
            </a:r>
            <a:r>
              <a:rPr lang="en-US" sz="2800" b="1" i="0" u="none" strike="noStrike" cap="none" dirty="0" err="1">
                <a:solidFill>
                  <a:schemeClr val="bg1"/>
                </a:solidFill>
                <a:latin typeface="Bookman Old Style"/>
                <a:ea typeface="Calibri"/>
                <a:cs typeface="Calibri"/>
                <a:sym typeface="Calibri"/>
              </a:rPr>
              <a:t>liggen</a:t>
            </a:r>
            <a:r>
              <a:rPr lang="en-US" sz="2800" b="1" i="0" u="none" strike="noStrike" cap="none" dirty="0">
                <a:solidFill>
                  <a:schemeClr val="bg1"/>
                </a:solidFill>
                <a:latin typeface="Bookman Old Style"/>
                <a:ea typeface="Calibri"/>
                <a:cs typeface="Calibri"/>
                <a:sym typeface="Calibri"/>
              </a:rPr>
              <a:t> in het finish </a:t>
            </a:r>
            <a:r>
              <a:rPr lang="en-US" sz="2800" b="1" i="0" u="none" strike="noStrike" cap="none" dirty="0" err="1">
                <a:solidFill>
                  <a:schemeClr val="bg1"/>
                </a:solidFill>
                <a:latin typeface="Bookman Old Style"/>
                <a:ea typeface="Calibri"/>
                <a:cs typeface="Calibri"/>
                <a:sym typeface="Calibri"/>
              </a:rPr>
              <a:t>gebied</a:t>
            </a:r>
            <a:r>
              <a:rPr lang="en-US" sz="2800" b="1" i="0" u="none" strike="noStrike" cap="none" dirty="0">
                <a:solidFill>
                  <a:schemeClr val="bg1"/>
                </a:solidFill>
                <a:latin typeface="Bookman Old Style"/>
                <a:ea typeface="Calibri"/>
                <a:cs typeface="Calibri"/>
                <a:sym typeface="Calibri"/>
              </a:rPr>
              <a:t>!</a:t>
            </a:r>
            <a:endParaRPr sz="2800" b="1" i="0" u="none" strike="noStrike" cap="none" dirty="0">
              <a:solidFill>
                <a:schemeClr val="bg1"/>
              </a:solidFill>
              <a:latin typeface="Bookman Old Style"/>
              <a:ea typeface="Calibri"/>
              <a:cs typeface="Calibri"/>
            </a:endParaRPr>
          </a:p>
          <a:p>
            <a:pPr marL="457200" indent="-425450">
              <a:lnSpc>
                <a:spcPct val="102000"/>
              </a:lnSpc>
              <a:spcBef>
                <a:spcPts val="1400"/>
              </a:spcBef>
              <a:buClr>
                <a:schemeClr val="bg1"/>
              </a:buClr>
              <a:buSzPts val="2300"/>
              <a:buFont typeface="Calibri"/>
              <a:buChar char="•"/>
            </a:pPr>
            <a:r>
              <a:rPr lang="en-US" sz="2800" b="1" dirty="0" err="1">
                <a:solidFill>
                  <a:schemeClr val="bg1"/>
                </a:solidFill>
                <a:latin typeface="Bookman Old Style"/>
                <a:ea typeface="Calibri"/>
                <a:cs typeface="Calibri"/>
                <a:sym typeface="Calibri"/>
              </a:rPr>
              <a:t>Wachten</a:t>
            </a:r>
            <a:r>
              <a:rPr lang="en-US" sz="2800" b="1" dirty="0">
                <a:solidFill>
                  <a:schemeClr val="bg1"/>
                </a:solidFill>
                <a:latin typeface="Bookman Old Style"/>
                <a:ea typeface="Calibri"/>
                <a:cs typeface="Calibri"/>
                <a:sym typeface="Calibri"/>
              </a:rPr>
              <a:t> in </a:t>
            </a:r>
            <a:r>
              <a:rPr lang="en-US" sz="2800" b="1" dirty="0" err="1">
                <a:solidFill>
                  <a:schemeClr val="bg1"/>
                </a:solidFill>
                <a:latin typeface="Bookman Old Style"/>
                <a:ea typeface="Calibri"/>
                <a:cs typeface="Calibri"/>
                <a:sym typeface="Calibri"/>
              </a:rPr>
              <a:t>wachtgebied</a:t>
            </a:r>
            <a:r>
              <a:rPr lang="en-US" sz="2800" b="1" dirty="0">
                <a:solidFill>
                  <a:schemeClr val="bg1"/>
                </a:solidFill>
                <a:latin typeface="Bookman Old Style"/>
                <a:ea typeface="Calibri"/>
                <a:cs typeface="Calibri"/>
                <a:sym typeface="Calibri"/>
              </a:rPr>
              <a:t> tot </a:t>
            </a:r>
            <a:r>
              <a:rPr lang="en-US" sz="2800" b="1" dirty="0" err="1">
                <a:solidFill>
                  <a:schemeClr val="bg1"/>
                </a:solidFill>
                <a:latin typeface="Bookman Old Style"/>
                <a:ea typeface="Calibri"/>
                <a:cs typeface="Calibri"/>
                <a:sym typeface="Calibri"/>
              </a:rPr>
              <a:t>instructies</a:t>
            </a:r>
            <a:r>
              <a:rPr lang="en-US" sz="2800" b="1" dirty="0">
                <a:solidFill>
                  <a:schemeClr val="bg1"/>
                </a:solidFill>
                <a:latin typeface="Bookman Old Style"/>
                <a:ea typeface="Calibri"/>
                <a:cs typeface="Calibri"/>
                <a:sym typeface="Calibri"/>
              </a:rPr>
              <a:t> van de jury of op </a:t>
            </a:r>
            <a:r>
              <a:rPr lang="en-US" sz="2800" b="1" dirty="0" err="1">
                <a:solidFill>
                  <a:schemeClr val="bg1"/>
                </a:solidFill>
                <a:latin typeface="Bookman Old Style"/>
                <a:ea typeface="Calibri"/>
                <a:cs typeface="Calibri"/>
                <a:sym typeface="Calibri"/>
              </a:rPr>
              <a:t>aanwijzing</a:t>
            </a:r>
            <a:r>
              <a:rPr lang="en-US" sz="2800" b="1" dirty="0">
                <a:solidFill>
                  <a:schemeClr val="bg1"/>
                </a:solidFill>
                <a:latin typeface="Bookman Old Style"/>
                <a:ea typeface="Calibri"/>
                <a:cs typeface="Calibri"/>
                <a:sym typeface="Calibri"/>
              </a:rPr>
              <a:t> van de </a:t>
            </a:r>
            <a:r>
              <a:rPr lang="en-US" sz="2800" b="1" dirty="0" err="1">
                <a:solidFill>
                  <a:schemeClr val="bg1"/>
                </a:solidFill>
                <a:latin typeface="Bookman Old Style"/>
                <a:ea typeface="Calibri"/>
                <a:cs typeface="Calibri"/>
                <a:sym typeface="Calibri"/>
              </a:rPr>
              <a:t>activisten</a:t>
            </a:r>
            <a:r>
              <a:rPr lang="en-US" sz="2800" b="1" dirty="0">
                <a:solidFill>
                  <a:schemeClr val="bg1"/>
                </a:solidFill>
                <a:latin typeface="Bookman Old Style"/>
                <a:ea typeface="Calibri"/>
                <a:cs typeface="Calibri"/>
                <a:sym typeface="Calibri"/>
              </a:rPr>
              <a:t> op de </a:t>
            </a:r>
            <a:r>
              <a:rPr lang="en-US" sz="2800" b="1" dirty="0" err="1">
                <a:solidFill>
                  <a:schemeClr val="bg1"/>
                </a:solidFill>
                <a:latin typeface="Bookman Old Style"/>
                <a:ea typeface="Calibri"/>
                <a:cs typeface="Calibri"/>
                <a:sym typeface="Calibri"/>
              </a:rPr>
              <a:t>vlotten</a:t>
            </a:r>
            <a:r>
              <a:rPr lang="en-US" sz="2800" b="1" dirty="0">
                <a:solidFill>
                  <a:schemeClr val="bg1"/>
                </a:solidFill>
                <a:latin typeface="Bookman Old Style"/>
                <a:ea typeface="Calibri"/>
                <a:cs typeface="Calibri"/>
                <a:sym typeface="Calibri"/>
              </a:rPr>
              <a:t>.</a:t>
            </a:r>
            <a:endParaRPr sz="2800" b="1" dirty="0">
              <a:solidFill>
                <a:schemeClr val="bg1"/>
              </a:solidFill>
              <a:latin typeface="Bookman Old Style"/>
              <a:ea typeface="Calibri"/>
              <a:cs typeface="Calibri"/>
            </a:endParaRPr>
          </a:p>
          <a:p>
            <a:pPr marL="457200" marR="0" lvl="0" indent="-457200" algn="l" rtl="0">
              <a:lnSpc>
                <a:spcPct val="102000"/>
              </a:lnSpc>
              <a:spcBef>
                <a:spcPts val="1400"/>
              </a:spcBef>
              <a:spcAft>
                <a:spcPts val="0"/>
              </a:spcAft>
              <a:buClr>
                <a:schemeClr val="bg1"/>
              </a:buClr>
              <a:buSzPts val="2800"/>
              <a:buFont typeface="Arial"/>
              <a:buChar char="•"/>
            </a:pPr>
            <a:r>
              <a:rPr lang="en-US" sz="2800" b="1" i="0" u="none" strike="noStrike" cap="none" dirty="0" err="1">
                <a:solidFill>
                  <a:schemeClr val="bg1"/>
                </a:solidFill>
                <a:latin typeface="Bookman Old Style"/>
                <a:ea typeface="Calibri"/>
                <a:cs typeface="Calibri"/>
                <a:sym typeface="Calibri"/>
              </a:rPr>
              <a:t>Wachten</a:t>
            </a:r>
            <a:r>
              <a:rPr lang="en-US" sz="2800" b="1" i="0" u="none" strike="noStrike" cap="none" dirty="0">
                <a:solidFill>
                  <a:schemeClr val="bg1"/>
                </a:solidFill>
                <a:latin typeface="Bookman Old Style"/>
                <a:ea typeface="Calibri"/>
                <a:cs typeface="Calibri"/>
                <a:sym typeface="Calibri"/>
              </a:rPr>
              <a:t> op sein van </a:t>
            </a:r>
            <a:r>
              <a:rPr lang="en-US" sz="2800" b="1" i="0" u="none" strike="noStrike" cap="none" dirty="0" err="1">
                <a:solidFill>
                  <a:schemeClr val="bg1"/>
                </a:solidFill>
                <a:latin typeface="Bookman Old Style"/>
                <a:ea typeface="Calibri"/>
                <a:cs typeface="Calibri"/>
                <a:sym typeface="Calibri"/>
              </a:rPr>
              <a:t>vlot</a:t>
            </a:r>
            <a:r>
              <a:rPr lang="en-US" sz="2800" b="1" i="0" u="none" strike="noStrike" cap="none" dirty="0">
                <a:solidFill>
                  <a:schemeClr val="bg1"/>
                </a:solidFill>
                <a:latin typeface="Bookman Old Style"/>
                <a:ea typeface="Calibri"/>
                <a:cs typeface="Calibri"/>
                <a:sym typeface="Calibri"/>
              </a:rPr>
              <a:t> </a:t>
            </a:r>
            <a:r>
              <a:rPr lang="en-US" sz="2800" b="1" i="0" u="none" strike="noStrike" cap="none" dirty="0" err="1">
                <a:solidFill>
                  <a:schemeClr val="bg1"/>
                </a:solidFill>
                <a:latin typeface="Bookman Old Style"/>
                <a:ea typeface="Calibri"/>
                <a:cs typeface="Calibri"/>
                <a:sym typeface="Calibri"/>
              </a:rPr>
              <a:t>activisten</a:t>
            </a:r>
            <a:r>
              <a:rPr lang="en-US" sz="2800" b="1" i="0" u="none" strike="noStrike" cap="none" dirty="0">
                <a:solidFill>
                  <a:schemeClr val="bg1"/>
                </a:solidFill>
                <a:latin typeface="Bookman Old Style"/>
                <a:ea typeface="Calibri"/>
                <a:cs typeface="Calibri"/>
                <a:sym typeface="Calibri"/>
              </a:rPr>
              <a:t> dan </a:t>
            </a:r>
            <a:r>
              <a:rPr lang="en-US" sz="2800" b="1" i="0" u="none" strike="noStrike" cap="none" dirty="0" err="1">
                <a:solidFill>
                  <a:schemeClr val="bg1"/>
                </a:solidFill>
                <a:latin typeface="Bookman Old Style"/>
                <a:ea typeface="Calibri"/>
                <a:cs typeface="Calibri"/>
                <a:sym typeface="Calibri"/>
              </a:rPr>
              <a:t>aanleggen</a:t>
            </a:r>
            <a:r>
              <a:rPr lang="en-US" sz="2800" b="1" i="0" u="none" strike="noStrike" cap="none" dirty="0">
                <a:solidFill>
                  <a:schemeClr val="bg1"/>
                </a:solidFill>
                <a:latin typeface="Bookman Old Style"/>
                <a:ea typeface="Calibri"/>
                <a:cs typeface="Calibri"/>
                <a:sym typeface="Calibri"/>
              </a:rPr>
              <a:t>. </a:t>
            </a:r>
            <a:endParaRPr sz="1400" b="1" i="0" u="none" strike="noStrike" cap="none" dirty="0">
              <a:solidFill>
                <a:schemeClr val="bg1"/>
              </a:solidFill>
              <a:latin typeface="Bookman Old Style"/>
              <a:ea typeface="Arial"/>
              <a:cs typeface="Arial"/>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g15e8de38f9f_0_0"/>
          <p:cNvSpPr txBox="1">
            <a:spLocks noGrp="1"/>
          </p:cNvSpPr>
          <p:nvPr>
            <p:ph type="title"/>
          </p:nvPr>
        </p:nvSpPr>
        <p:spPr>
          <a:xfrm>
            <a:off x="457200" y="274637"/>
            <a:ext cx="8226300" cy="11397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US" sz="3600" b="1" err="1">
                <a:solidFill>
                  <a:schemeClr val="bg1"/>
                </a:solidFill>
                <a:latin typeface="Bookman Old Style"/>
              </a:rPr>
              <a:t>Aandachtspunten</a:t>
            </a:r>
            <a:r>
              <a:rPr lang="en-US" sz="3600" b="1">
                <a:solidFill>
                  <a:schemeClr val="bg1"/>
                </a:solidFill>
                <a:latin typeface="Bookman Old Style"/>
              </a:rPr>
              <a:t> 2800 meter</a:t>
            </a:r>
          </a:p>
        </p:txBody>
      </p:sp>
      <p:sp>
        <p:nvSpPr>
          <p:cNvPr id="307" name="Google Shape;307;g15e8de38f9f_0_0"/>
          <p:cNvSpPr txBox="1"/>
          <p:nvPr/>
        </p:nvSpPr>
        <p:spPr>
          <a:xfrm>
            <a:off x="832488" y="1417582"/>
            <a:ext cx="7837500" cy="4781700"/>
          </a:xfrm>
          <a:prstGeom prst="rect">
            <a:avLst/>
          </a:prstGeom>
          <a:noFill/>
          <a:ln>
            <a:noFill/>
          </a:ln>
        </p:spPr>
        <p:txBody>
          <a:bodyPr spcFirstLastPara="1" wrap="square" lIns="90000" tIns="45000" rIns="90000" bIns="45000" anchor="t" anchorCtr="0">
            <a:noAutofit/>
          </a:bodyPr>
          <a:lstStyle/>
          <a:p>
            <a:pPr marL="88900" lvl="0" algn="l" rtl="0">
              <a:lnSpc>
                <a:spcPct val="102000"/>
              </a:lnSpc>
              <a:spcBef>
                <a:spcPts val="0"/>
              </a:spcBef>
              <a:spcAft>
                <a:spcPts val="0"/>
              </a:spcAft>
              <a:buClr>
                <a:schemeClr val="bg1"/>
              </a:buClr>
              <a:buSzPts val="2200"/>
            </a:pPr>
            <a:r>
              <a:rPr lang="en-US" sz="2000" b="1" err="1">
                <a:solidFill>
                  <a:schemeClr val="bg1"/>
                </a:solidFill>
                <a:latin typeface="Bookman Old Style"/>
                <a:ea typeface="Calibri"/>
                <a:cs typeface="Calibri"/>
                <a:sym typeface="Calibri"/>
              </a:rPr>
              <a:t>Aanleggen</a:t>
            </a:r>
            <a:r>
              <a:rPr lang="en-US" sz="2000" b="1">
                <a:solidFill>
                  <a:schemeClr val="bg1"/>
                </a:solidFill>
                <a:latin typeface="Bookman Old Style"/>
                <a:ea typeface="Calibri"/>
                <a:cs typeface="Calibri"/>
                <a:sym typeface="Calibri"/>
              </a:rPr>
              <a:t> van </a:t>
            </a:r>
            <a:r>
              <a:rPr lang="en-US" sz="2000" b="1" err="1">
                <a:solidFill>
                  <a:schemeClr val="bg1"/>
                </a:solidFill>
                <a:latin typeface="Bookman Old Style"/>
                <a:ea typeface="Calibri"/>
                <a:cs typeface="Calibri"/>
                <a:sym typeface="Calibri"/>
              </a:rPr>
              <a:t>boten</a:t>
            </a:r>
            <a:r>
              <a:rPr lang="en-US" sz="2000" b="1">
                <a:solidFill>
                  <a:schemeClr val="bg1"/>
                </a:solidFill>
                <a:latin typeface="Bookman Old Style"/>
                <a:ea typeface="Calibri"/>
                <a:cs typeface="Calibri"/>
                <a:sym typeface="Calibri"/>
              </a:rPr>
              <a:t>:</a:t>
            </a:r>
          </a:p>
          <a:p>
            <a:pPr marL="457200" lvl="0" indent="-368300" algn="l" rtl="0">
              <a:lnSpc>
                <a:spcPct val="102000"/>
              </a:lnSpc>
              <a:spcBef>
                <a:spcPts val="0"/>
              </a:spcBef>
              <a:spcAft>
                <a:spcPts val="0"/>
              </a:spcAft>
              <a:buClr>
                <a:schemeClr val="bg1"/>
              </a:buClr>
              <a:buSzPts val="2200"/>
              <a:buFont typeface="Calibri"/>
              <a:buChar char="•"/>
            </a:pPr>
            <a:r>
              <a:rPr lang="en-US" sz="2000" b="1" err="1">
                <a:solidFill>
                  <a:schemeClr val="bg1"/>
                </a:solidFill>
                <a:latin typeface="Bookman Old Style"/>
                <a:ea typeface="Calibri"/>
                <a:cs typeface="Calibri"/>
                <a:sym typeface="Calibri"/>
              </a:rPr>
              <a:t>Boten</a:t>
            </a:r>
            <a:r>
              <a:rPr lang="en-US" sz="2000" b="1">
                <a:solidFill>
                  <a:schemeClr val="bg1"/>
                </a:solidFill>
                <a:latin typeface="Bookman Old Style"/>
                <a:ea typeface="Calibri"/>
                <a:cs typeface="Calibri"/>
                <a:sym typeface="Calibri"/>
              </a:rPr>
              <a:t> op </a:t>
            </a:r>
            <a:r>
              <a:rPr lang="en-US" sz="2000" b="1" err="1">
                <a:solidFill>
                  <a:schemeClr val="bg1"/>
                </a:solidFill>
                <a:latin typeface="Bookman Old Style"/>
                <a:ea typeface="Calibri"/>
                <a:cs typeface="Calibri"/>
                <a:sym typeface="Calibri"/>
              </a:rPr>
              <a:t>volgorde</a:t>
            </a:r>
            <a:r>
              <a:rPr lang="en-US" sz="2000" b="1">
                <a:solidFill>
                  <a:schemeClr val="bg1"/>
                </a:solidFill>
                <a:latin typeface="Bookman Old Style"/>
                <a:ea typeface="Calibri"/>
                <a:cs typeface="Calibri"/>
                <a:sym typeface="Calibri"/>
              </a:rPr>
              <a:t> </a:t>
            </a:r>
            <a:r>
              <a:rPr lang="en-US" sz="2000" b="1" err="1">
                <a:solidFill>
                  <a:schemeClr val="bg1"/>
                </a:solidFill>
                <a:latin typeface="Bookman Old Style"/>
                <a:ea typeface="Calibri"/>
                <a:cs typeface="Calibri"/>
                <a:sym typeface="Calibri"/>
              </a:rPr>
              <a:t>gelegd</a:t>
            </a:r>
            <a:r>
              <a:rPr lang="en-US" sz="2000" b="1">
                <a:solidFill>
                  <a:schemeClr val="bg1"/>
                </a:solidFill>
                <a:latin typeface="Bookman Old Style"/>
                <a:ea typeface="Calibri"/>
                <a:cs typeface="Calibri"/>
                <a:sym typeface="Calibri"/>
              </a:rPr>
              <a:t>: </a:t>
            </a:r>
            <a:r>
              <a:rPr lang="en-US" sz="2000" b="1" err="1">
                <a:solidFill>
                  <a:schemeClr val="bg1"/>
                </a:solidFill>
                <a:latin typeface="Bookman Old Style"/>
                <a:ea typeface="Calibri"/>
                <a:cs typeface="Calibri"/>
                <a:sym typeface="Calibri"/>
              </a:rPr>
              <a:t>wisselboten</a:t>
            </a:r>
            <a:r>
              <a:rPr lang="en-US" sz="2000" b="1">
                <a:solidFill>
                  <a:schemeClr val="bg1"/>
                </a:solidFill>
                <a:latin typeface="Bookman Old Style"/>
                <a:ea typeface="Calibri"/>
                <a:cs typeface="Calibri"/>
                <a:sym typeface="Calibri"/>
              </a:rPr>
              <a:t> </a:t>
            </a:r>
            <a:r>
              <a:rPr lang="en-US" sz="2000" b="1" err="1">
                <a:solidFill>
                  <a:schemeClr val="bg1"/>
                </a:solidFill>
                <a:latin typeface="Bookman Old Style"/>
                <a:ea typeface="Calibri"/>
                <a:cs typeface="Calibri"/>
                <a:sym typeface="Calibri"/>
              </a:rPr>
              <a:t>achteraan</a:t>
            </a:r>
            <a:r>
              <a:rPr lang="en-US" sz="2000" b="1">
                <a:solidFill>
                  <a:schemeClr val="bg1"/>
                </a:solidFill>
                <a:latin typeface="Bookman Old Style"/>
                <a:ea typeface="Calibri"/>
                <a:cs typeface="Calibri"/>
                <a:sym typeface="Calibri"/>
              </a:rPr>
              <a:t>, </a:t>
            </a:r>
            <a:r>
              <a:rPr lang="en-US" sz="2000" b="1" err="1">
                <a:solidFill>
                  <a:schemeClr val="bg1"/>
                </a:solidFill>
                <a:latin typeface="Bookman Old Style"/>
                <a:ea typeface="Calibri"/>
                <a:cs typeface="Calibri"/>
                <a:sym typeface="Calibri"/>
              </a:rPr>
              <a:t>eerst</a:t>
            </a:r>
            <a:r>
              <a:rPr lang="en-US" sz="2000" b="1">
                <a:solidFill>
                  <a:schemeClr val="bg1"/>
                </a:solidFill>
                <a:latin typeface="Bookman Old Style"/>
                <a:ea typeface="Calibri"/>
                <a:cs typeface="Calibri"/>
                <a:sym typeface="Calibri"/>
              </a:rPr>
              <a:t> </a:t>
            </a:r>
            <a:r>
              <a:rPr lang="en-US" sz="2000" b="1" err="1">
                <a:solidFill>
                  <a:schemeClr val="bg1"/>
                </a:solidFill>
                <a:latin typeface="Bookman Old Style"/>
                <a:ea typeface="Calibri"/>
                <a:cs typeface="Calibri"/>
                <a:sym typeface="Calibri"/>
              </a:rPr>
              <a:t>boten</a:t>
            </a:r>
            <a:r>
              <a:rPr lang="en-US" sz="2000" b="1">
                <a:solidFill>
                  <a:schemeClr val="bg1"/>
                </a:solidFill>
                <a:latin typeface="Bookman Old Style"/>
                <a:ea typeface="Calibri"/>
                <a:cs typeface="Calibri"/>
                <a:sym typeface="Calibri"/>
              </a:rPr>
              <a:t> die </a:t>
            </a:r>
            <a:r>
              <a:rPr lang="en-US" sz="2000" b="1" err="1">
                <a:solidFill>
                  <a:schemeClr val="bg1"/>
                </a:solidFill>
                <a:latin typeface="Bookman Old Style"/>
                <a:ea typeface="Calibri"/>
                <a:cs typeface="Calibri"/>
                <a:sym typeface="Calibri"/>
              </a:rPr>
              <a:t>eruit</a:t>
            </a:r>
            <a:r>
              <a:rPr lang="en-US" sz="2000" b="1">
                <a:solidFill>
                  <a:schemeClr val="bg1"/>
                </a:solidFill>
                <a:latin typeface="Bookman Old Style"/>
                <a:ea typeface="Calibri"/>
                <a:cs typeface="Calibri"/>
                <a:sym typeface="Calibri"/>
              </a:rPr>
              <a:t> </a:t>
            </a:r>
            <a:r>
              <a:rPr lang="en-US" sz="2000" b="1" err="1">
                <a:solidFill>
                  <a:schemeClr val="bg1"/>
                </a:solidFill>
                <a:latin typeface="Bookman Old Style"/>
                <a:ea typeface="Calibri"/>
                <a:cs typeface="Calibri"/>
                <a:sym typeface="Calibri"/>
              </a:rPr>
              <a:t>moeten</a:t>
            </a:r>
            <a:endParaRPr lang="en-US" sz="2000" b="1">
              <a:solidFill>
                <a:schemeClr val="bg1"/>
              </a:solidFill>
              <a:latin typeface="Bookman Old Style"/>
              <a:ea typeface="Calibri"/>
              <a:cs typeface="Calibri"/>
              <a:sym typeface="Calibri"/>
            </a:endParaRPr>
          </a:p>
          <a:p>
            <a:pPr marL="457200" lvl="0" indent="-368300" algn="l" rtl="0">
              <a:lnSpc>
                <a:spcPct val="102000"/>
              </a:lnSpc>
              <a:spcBef>
                <a:spcPts val="0"/>
              </a:spcBef>
              <a:spcAft>
                <a:spcPts val="0"/>
              </a:spcAft>
              <a:buClr>
                <a:schemeClr val="bg1"/>
              </a:buClr>
              <a:buSzPts val="2200"/>
              <a:buFont typeface="Calibri"/>
              <a:buChar char="•"/>
            </a:pPr>
            <a:endParaRPr lang="en-US" sz="2000" b="1">
              <a:solidFill>
                <a:schemeClr val="bg1"/>
              </a:solidFill>
              <a:latin typeface="Bookman Old Style"/>
              <a:ea typeface="Calibri"/>
              <a:cs typeface="Calibri"/>
              <a:sym typeface="Calibri"/>
            </a:endParaRPr>
          </a:p>
          <a:p>
            <a:pPr marL="88900" lvl="0" algn="l" rtl="0">
              <a:lnSpc>
                <a:spcPct val="102000"/>
              </a:lnSpc>
              <a:spcBef>
                <a:spcPts val="0"/>
              </a:spcBef>
              <a:spcAft>
                <a:spcPts val="0"/>
              </a:spcAft>
              <a:buClr>
                <a:schemeClr val="bg1"/>
              </a:buClr>
              <a:buSzPts val="2200"/>
            </a:pPr>
            <a:r>
              <a:rPr lang="en-US" sz="2000" b="1" err="1">
                <a:solidFill>
                  <a:schemeClr val="bg1"/>
                </a:solidFill>
                <a:latin typeface="Bookman Old Style"/>
                <a:ea typeface="Calibri"/>
                <a:cs typeface="Calibri"/>
                <a:sym typeface="Calibri"/>
              </a:rPr>
              <a:t>Vlotten</a:t>
            </a:r>
            <a:r>
              <a:rPr lang="en-US" sz="2000" b="1">
                <a:solidFill>
                  <a:schemeClr val="bg1"/>
                </a:solidFill>
                <a:latin typeface="Bookman Old Style"/>
                <a:ea typeface="Calibri"/>
                <a:cs typeface="Calibri"/>
                <a:sym typeface="Calibri"/>
              </a:rPr>
              <a:t> van </a:t>
            </a:r>
            <a:r>
              <a:rPr lang="en-US" sz="2000" b="1" err="1">
                <a:solidFill>
                  <a:schemeClr val="bg1"/>
                </a:solidFill>
                <a:latin typeface="Bookman Old Style"/>
                <a:ea typeface="Calibri"/>
                <a:cs typeface="Calibri"/>
                <a:sym typeface="Calibri"/>
              </a:rPr>
              <a:t>boten</a:t>
            </a:r>
            <a:r>
              <a:rPr lang="en-US" sz="2000" b="1">
                <a:solidFill>
                  <a:schemeClr val="bg1"/>
                </a:solidFill>
                <a:latin typeface="Bookman Old Style"/>
                <a:ea typeface="Calibri"/>
                <a:cs typeface="Calibri"/>
                <a:sym typeface="Calibri"/>
              </a:rPr>
              <a:t>:</a:t>
            </a:r>
          </a:p>
          <a:p>
            <a:pPr marL="431800" lvl="0" indent="-342900" algn="l" rtl="0">
              <a:lnSpc>
                <a:spcPct val="102000"/>
              </a:lnSpc>
              <a:spcBef>
                <a:spcPts val="0"/>
              </a:spcBef>
              <a:spcAft>
                <a:spcPts val="0"/>
              </a:spcAft>
              <a:buClr>
                <a:schemeClr val="bg1"/>
              </a:buClr>
              <a:buSzPts val="2200"/>
              <a:buFont typeface="Arial" panose="020B0604020202020204" pitchFamily="34" charset="0"/>
              <a:buChar char="•"/>
            </a:pPr>
            <a:r>
              <a:rPr lang="en-US" sz="2000" b="1" err="1">
                <a:solidFill>
                  <a:schemeClr val="bg1"/>
                </a:solidFill>
                <a:latin typeface="Bookman Old Style"/>
                <a:ea typeface="Calibri"/>
                <a:cs typeface="Calibri"/>
                <a:sym typeface="Calibri"/>
              </a:rPr>
              <a:t>Vlotten</a:t>
            </a:r>
            <a:r>
              <a:rPr lang="en-US" sz="2000" b="1">
                <a:solidFill>
                  <a:schemeClr val="bg1"/>
                </a:solidFill>
                <a:latin typeface="Bookman Old Style"/>
                <a:ea typeface="Calibri"/>
                <a:cs typeface="Calibri"/>
                <a:sym typeface="Calibri"/>
              </a:rPr>
              <a:t> op </a:t>
            </a:r>
            <a:r>
              <a:rPr lang="en-US" sz="2000" b="1" err="1">
                <a:solidFill>
                  <a:schemeClr val="bg1"/>
                </a:solidFill>
                <a:latin typeface="Bookman Old Style"/>
                <a:ea typeface="Calibri"/>
                <a:cs typeface="Calibri"/>
                <a:sym typeface="Calibri"/>
              </a:rPr>
              <a:t>volgorde</a:t>
            </a:r>
            <a:r>
              <a:rPr lang="en-US" sz="2000" b="1">
                <a:solidFill>
                  <a:schemeClr val="bg1"/>
                </a:solidFill>
                <a:latin typeface="Bookman Old Style"/>
                <a:ea typeface="Calibri"/>
                <a:cs typeface="Calibri"/>
                <a:sym typeface="Calibri"/>
              </a:rPr>
              <a:t>: </a:t>
            </a:r>
            <a:r>
              <a:rPr lang="en-US" sz="2000" b="1" err="1">
                <a:solidFill>
                  <a:schemeClr val="bg1"/>
                </a:solidFill>
                <a:latin typeface="Bookman Old Style"/>
                <a:ea typeface="Calibri"/>
                <a:cs typeface="Calibri"/>
                <a:sym typeface="Calibri"/>
              </a:rPr>
              <a:t>wisselboten</a:t>
            </a:r>
            <a:r>
              <a:rPr lang="en-US" sz="2000" b="1">
                <a:solidFill>
                  <a:schemeClr val="bg1"/>
                </a:solidFill>
                <a:latin typeface="Bookman Old Style"/>
                <a:ea typeface="Calibri"/>
                <a:cs typeface="Calibri"/>
                <a:sym typeface="Calibri"/>
              </a:rPr>
              <a:t> </a:t>
            </a:r>
            <a:r>
              <a:rPr lang="en-US" sz="2000" b="1" err="1">
                <a:solidFill>
                  <a:schemeClr val="bg1"/>
                </a:solidFill>
                <a:latin typeface="Bookman Old Style"/>
                <a:ea typeface="Calibri"/>
                <a:cs typeface="Calibri"/>
                <a:sym typeface="Calibri"/>
              </a:rPr>
              <a:t>eerst</a:t>
            </a:r>
            <a:r>
              <a:rPr lang="en-US" sz="2000" b="1">
                <a:solidFill>
                  <a:schemeClr val="bg1"/>
                </a:solidFill>
                <a:latin typeface="Bookman Old Style"/>
                <a:ea typeface="Calibri"/>
                <a:cs typeface="Calibri"/>
                <a:sym typeface="Calibri"/>
              </a:rPr>
              <a:t> </a:t>
            </a:r>
            <a:r>
              <a:rPr lang="en-US" sz="2000" b="1" err="1">
                <a:solidFill>
                  <a:schemeClr val="bg1"/>
                </a:solidFill>
                <a:latin typeface="Bookman Old Style"/>
                <a:ea typeface="Calibri"/>
                <a:cs typeface="Calibri"/>
                <a:sym typeface="Calibri"/>
              </a:rPr>
              <a:t>aan</a:t>
            </a:r>
            <a:r>
              <a:rPr lang="en-US" sz="2000" b="1">
                <a:solidFill>
                  <a:schemeClr val="bg1"/>
                </a:solidFill>
                <a:latin typeface="Bookman Old Style"/>
                <a:ea typeface="Calibri"/>
                <a:cs typeface="Calibri"/>
                <a:sym typeface="Calibri"/>
              </a:rPr>
              <a:t> begin van </a:t>
            </a:r>
            <a:r>
              <a:rPr lang="en-US" sz="2000" b="1" err="1">
                <a:solidFill>
                  <a:schemeClr val="bg1"/>
                </a:solidFill>
                <a:latin typeface="Bookman Old Style"/>
                <a:ea typeface="Calibri"/>
                <a:cs typeface="Calibri"/>
                <a:sym typeface="Calibri"/>
              </a:rPr>
              <a:t>Eurosvlot</a:t>
            </a:r>
            <a:r>
              <a:rPr lang="en-US" sz="2000" b="1">
                <a:solidFill>
                  <a:schemeClr val="bg1"/>
                </a:solidFill>
                <a:latin typeface="Bookman Old Style"/>
                <a:ea typeface="Calibri"/>
                <a:cs typeface="Calibri"/>
                <a:sym typeface="Calibri"/>
              </a:rPr>
              <a:t> (</a:t>
            </a:r>
            <a:r>
              <a:rPr lang="en-US" sz="2000" b="1" err="1">
                <a:solidFill>
                  <a:schemeClr val="bg1"/>
                </a:solidFill>
                <a:latin typeface="Bookman Old Style"/>
                <a:ea typeface="Calibri"/>
                <a:cs typeface="Calibri"/>
                <a:sym typeface="Calibri"/>
              </a:rPr>
              <a:t>richting</a:t>
            </a:r>
            <a:r>
              <a:rPr lang="en-US" sz="2000" b="1">
                <a:solidFill>
                  <a:schemeClr val="bg1"/>
                </a:solidFill>
                <a:latin typeface="Bookman Old Style"/>
                <a:ea typeface="Calibri"/>
                <a:cs typeface="Calibri"/>
                <a:sym typeface="Calibri"/>
              </a:rPr>
              <a:t> Hengelo) </a:t>
            </a:r>
            <a:r>
              <a:rPr lang="en-US" sz="2000" b="1" err="1">
                <a:solidFill>
                  <a:schemeClr val="bg1"/>
                </a:solidFill>
                <a:latin typeface="Bookman Old Style"/>
                <a:ea typeface="Calibri"/>
                <a:cs typeface="Calibri"/>
                <a:sym typeface="Calibri"/>
              </a:rPr>
              <a:t>en</a:t>
            </a:r>
            <a:r>
              <a:rPr lang="en-US" sz="2000" b="1">
                <a:solidFill>
                  <a:schemeClr val="bg1"/>
                </a:solidFill>
                <a:latin typeface="Bookman Old Style"/>
                <a:ea typeface="Calibri"/>
                <a:cs typeface="Calibri"/>
                <a:sym typeface="Calibri"/>
              </a:rPr>
              <a:t> </a:t>
            </a:r>
            <a:r>
              <a:rPr lang="en-US" sz="2000" b="1" err="1">
                <a:solidFill>
                  <a:schemeClr val="bg1"/>
                </a:solidFill>
                <a:latin typeface="Bookman Old Style"/>
                <a:ea typeface="Calibri"/>
                <a:cs typeface="Calibri"/>
                <a:sym typeface="Calibri"/>
              </a:rPr>
              <a:t>nieuwe</a:t>
            </a:r>
            <a:r>
              <a:rPr lang="en-US" sz="2000" b="1">
                <a:solidFill>
                  <a:schemeClr val="bg1"/>
                </a:solidFill>
                <a:latin typeface="Bookman Old Style"/>
                <a:ea typeface="Calibri"/>
                <a:cs typeface="Calibri"/>
                <a:sym typeface="Calibri"/>
              </a:rPr>
              <a:t> </a:t>
            </a:r>
            <a:r>
              <a:rPr lang="en-US" sz="2000" b="1" err="1">
                <a:solidFill>
                  <a:schemeClr val="bg1"/>
                </a:solidFill>
                <a:latin typeface="Bookman Old Style"/>
                <a:ea typeface="Calibri"/>
                <a:cs typeface="Calibri"/>
                <a:sym typeface="Calibri"/>
              </a:rPr>
              <a:t>boten</a:t>
            </a:r>
            <a:r>
              <a:rPr lang="en-US" sz="2000" b="1">
                <a:solidFill>
                  <a:schemeClr val="bg1"/>
                </a:solidFill>
                <a:latin typeface="Bookman Old Style"/>
                <a:ea typeface="Calibri"/>
                <a:cs typeface="Calibri"/>
                <a:sym typeface="Calibri"/>
              </a:rPr>
              <a:t> </a:t>
            </a:r>
            <a:r>
              <a:rPr lang="en-US" sz="2000" b="1" err="1">
                <a:solidFill>
                  <a:schemeClr val="bg1"/>
                </a:solidFill>
                <a:latin typeface="Bookman Old Style"/>
                <a:ea typeface="Calibri"/>
                <a:cs typeface="Calibri"/>
                <a:sym typeface="Calibri"/>
              </a:rPr>
              <a:t>erin</a:t>
            </a:r>
            <a:r>
              <a:rPr lang="en-US" sz="2000" b="1">
                <a:solidFill>
                  <a:schemeClr val="bg1"/>
                </a:solidFill>
                <a:latin typeface="Bookman Old Style"/>
                <a:ea typeface="Calibri"/>
                <a:cs typeface="Calibri"/>
                <a:sym typeface="Calibri"/>
              </a:rPr>
              <a:t> op </a:t>
            </a:r>
            <a:r>
              <a:rPr lang="en-US" sz="2000" b="1" err="1">
                <a:solidFill>
                  <a:schemeClr val="bg1"/>
                </a:solidFill>
                <a:latin typeface="Bookman Old Style"/>
                <a:ea typeface="Calibri"/>
                <a:cs typeface="Calibri"/>
                <a:sym typeface="Calibri"/>
              </a:rPr>
              <a:t>overige</a:t>
            </a:r>
            <a:r>
              <a:rPr lang="en-US" sz="2000" b="1">
                <a:solidFill>
                  <a:schemeClr val="bg1"/>
                </a:solidFill>
                <a:latin typeface="Bookman Old Style"/>
                <a:ea typeface="Calibri"/>
                <a:cs typeface="Calibri"/>
                <a:sym typeface="Calibri"/>
              </a:rPr>
              <a:t> </a:t>
            </a:r>
            <a:r>
              <a:rPr lang="en-US" sz="2000" b="1" err="1">
                <a:solidFill>
                  <a:schemeClr val="bg1"/>
                </a:solidFill>
                <a:latin typeface="Bookman Old Style"/>
                <a:ea typeface="Calibri"/>
                <a:cs typeface="Calibri"/>
                <a:sym typeface="Calibri"/>
              </a:rPr>
              <a:t>plekken</a:t>
            </a:r>
            <a:endParaRPr sz="2400"/>
          </a:p>
        </p:txBody>
      </p:sp>
      <p:pic>
        <p:nvPicPr>
          <p:cNvPr id="2" name="Google Shape;179;gf8f12ade1b_0_3">
            <a:extLst>
              <a:ext uri="{FF2B5EF4-FFF2-40B4-BE49-F238E27FC236}">
                <a16:creationId xmlns:a16="http://schemas.microsoft.com/office/drawing/2014/main" id="{29696220-1085-79FE-EF87-B7C09D411789}"/>
              </a:ext>
            </a:extLst>
          </p:cNvPr>
          <p:cNvPicPr preferRelativeResize="0"/>
          <p:nvPr/>
        </p:nvPicPr>
        <p:blipFill>
          <a:blip r:embed="rId3">
            <a:alphaModFix/>
          </a:blip>
          <a:stretch>
            <a:fillRect/>
          </a:stretch>
        </p:blipFill>
        <p:spPr>
          <a:xfrm>
            <a:off x="4856382" y="3927514"/>
            <a:ext cx="3455130" cy="252783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7"/>
          <p:cNvSpPr txBox="1">
            <a:spLocks noGrp="1"/>
          </p:cNvSpPr>
          <p:nvPr>
            <p:ph type="title"/>
          </p:nvPr>
        </p:nvSpPr>
        <p:spPr>
          <a:xfrm>
            <a:off x="192024" y="274637"/>
            <a:ext cx="8741664" cy="11430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100"/>
              <a:buFont typeface="Times New Roman"/>
              <a:buNone/>
            </a:pPr>
            <a:r>
              <a:rPr lang="en-US" sz="4000" b="1" i="0" u="none" strike="noStrike" cap="none">
                <a:solidFill>
                  <a:schemeClr val="bg1"/>
                </a:solidFill>
                <a:latin typeface="Bookman Old Style"/>
                <a:ea typeface="Calibri"/>
                <a:cs typeface="Calibri"/>
                <a:sym typeface="Calibri"/>
              </a:rPr>
              <a:t>7. </a:t>
            </a:r>
            <a:r>
              <a:rPr lang="en-US" sz="4000" b="1" i="0" u="none" strike="noStrike" cap="none" err="1">
                <a:solidFill>
                  <a:schemeClr val="bg1"/>
                </a:solidFill>
                <a:latin typeface="Bookman Old Style"/>
                <a:ea typeface="Calibri"/>
                <a:cs typeface="Calibri"/>
                <a:sym typeface="Calibri"/>
              </a:rPr>
              <a:t>Traplopen</a:t>
            </a:r>
            <a:r>
              <a:rPr lang="en-US" sz="4000" b="1" i="0" u="none" strike="noStrike" cap="none">
                <a:solidFill>
                  <a:schemeClr val="bg1"/>
                </a:solidFill>
                <a:latin typeface="Bookman Old Style"/>
                <a:ea typeface="Calibri"/>
                <a:cs typeface="Calibri"/>
                <a:sym typeface="Calibri"/>
              </a:rPr>
              <a:t>: </a:t>
            </a:r>
            <a:r>
              <a:rPr lang="en-US" sz="4000" b="1" i="0" u="none" strike="noStrike" cap="none" err="1">
                <a:solidFill>
                  <a:schemeClr val="bg1"/>
                </a:solidFill>
                <a:latin typeface="Bookman Old Style"/>
                <a:ea typeface="Calibri"/>
                <a:cs typeface="Calibri"/>
                <a:sym typeface="Calibri"/>
              </a:rPr>
              <a:t>aandachtspunten</a:t>
            </a:r>
            <a:endParaRPr lang="en-US" sz="4000" b="1">
              <a:solidFill>
                <a:schemeClr val="bg1"/>
              </a:solidFill>
              <a:latin typeface="Bookman Old Style"/>
            </a:endParaRPr>
          </a:p>
        </p:txBody>
      </p:sp>
      <p:sp>
        <p:nvSpPr>
          <p:cNvPr id="314" name="Google Shape;314;p17"/>
          <p:cNvSpPr txBox="1"/>
          <p:nvPr/>
        </p:nvSpPr>
        <p:spPr>
          <a:xfrm>
            <a:off x="726195" y="1417637"/>
            <a:ext cx="7837486" cy="4781550"/>
          </a:xfrm>
          <a:prstGeom prst="rect">
            <a:avLst/>
          </a:prstGeom>
          <a:noFill/>
          <a:ln>
            <a:noFill/>
          </a:ln>
        </p:spPr>
        <p:txBody>
          <a:bodyPr spcFirstLastPara="1" wrap="square" lIns="90000" tIns="45000" rIns="90000" bIns="45000" anchor="t" anchorCtr="0">
            <a:noAutofit/>
          </a:bodyPr>
          <a:lstStyle/>
          <a:p>
            <a:pPr marL="340995" marR="0" lvl="0" indent="-340995" algn="l" rtl="0">
              <a:lnSpc>
                <a:spcPct val="100000"/>
              </a:lnSpc>
              <a:spcBef>
                <a:spcPts val="0"/>
              </a:spcBef>
              <a:spcAft>
                <a:spcPts val="0"/>
              </a:spcAft>
              <a:buClr>
                <a:schemeClr val="bg1"/>
              </a:buClr>
              <a:buSzPct val="100000"/>
              <a:buFont typeface="Arial"/>
              <a:buChar char="•"/>
            </a:pPr>
            <a:r>
              <a:rPr lang="en-US" sz="2800" b="1" i="0" u="none" strike="noStrike" cap="none">
                <a:solidFill>
                  <a:schemeClr val="bg1"/>
                </a:solidFill>
                <a:latin typeface="Bookman Old Style"/>
                <a:ea typeface="Calibri"/>
                <a:cs typeface="Calibri"/>
                <a:sym typeface="Calibri"/>
              </a:rPr>
              <a:t>Boot in de </a:t>
            </a:r>
            <a:r>
              <a:rPr lang="en-US" sz="2800" b="1" i="0" u="none" strike="noStrike" cap="none" err="1">
                <a:solidFill>
                  <a:schemeClr val="bg1"/>
                </a:solidFill>
                <a:latin typeface="Bookman Old Style"/>
                <a:ea typeface="Calibri"/>
                <a:cs typeface="Calibri"/>
                <a:sym typeface="Calibri"/>
              </a:rPr>
              <a:t>handen</a:t>
            </a:r>
            <a:r>
              <a:rPr lang="en-US" sz="2800" b="1" i="0" u="none" strike="noStrike" cap="none">
                <a:solidFill>
                  <a:schemeClr val="bg1"/>
                </a:solidFill>
                <a:latin typeface="Bookman Old Style"/>
                <a:ea typeface="Calibri"/>
                <a:cs typeface="Calibri"/>
                <a:sym typeface="Calibri"/>
              </a:rPr>
              <a:t> met de </a:t>
            </a:r>
            <a:r>
              <a:rPr lang="en-US" sz="2800" b="1" i="0" u="none" strike="noStrike" cap="none" err="1">
                <a:solidFill>
                  <a:schemeClr val="bg1"/>
                </a:solidFill>
                <a:latin typeface="Bookman Old Style"/>
                <a:ea typeface="Calibri"/>
                <a:cs typeface="Calibri"/>
                <a:sym typeface="Calibri"/>
              </a:rPr>
              <a:t>kiel</a:t>
            </a:r>
            <a:r>
              <a:rPr lang="en-US" sz="2800" b="1" i="0" u="none" strike="noStrike" cap="none">
                <a:solidFill>
                  <a:schemeClr val="bg1"/>
                </a:solidFill>
                <a:latin typeface="Bookman Old Style"/>
                <a:ea typeface="Calibri"/>
                <a:cs typeface="Calibri"/>
                <a:sym typeface="Calibri"/>
              </a:rPr>
              <a:t> </a:t>
            </a:r>
            <a:r>
              <a:rPr lang="en-US" sz="2800" b="1" i="0" u="none" strike="noStrike" cap="none" err="1">
                <a:solidFill>
                  <a:schemeClr val="bg1"/>
                </a:solidFill>
                <a:latin typeface="Bookman Old Style"/>
                <a:ea typeface="Calibri"/>
                <a:cs typeface="Calibri"/>
                <a:sym typeface="Calibri"/>
              </a:rPr>
              <a:t>naar</a:t>
            </a:r>
            <a:r>
              <a:rPr lang="en-US" sz="2800" b="1" i="0" u="none" strike="noStrike" cap="none">
                <a:solidFill>
                  <a:schemeClr val="bg1"/>
                </a:solidFill>
                <a:latin typeface="Bookman Old Style"/>
                <a:ea typeface="Calibri"/>
                <a:cs typeface="Calibri"/>
                <a:sym typeface="Calibri"/>
              </a:rPr>
              <a:t> </a:t>
            </a:r>
            <a:r>
              <a:rPr lang="en-US" sz="2800" b="1" i="0" u="none" strike="noStrike" cap="none" err="1">
                <a:solidFill>
                  <a:schemeClr val="bg1"/>
                </a:solidFill>
                <a:latin typeface="Bookman Old Style"/>
                <a:ea typeface="Calibri"/>
                <a:cs typeface="Calibri"/>
                <a:sym typeface="Calibri"/>
              </a:rPr>
              <a:t>boven</a:t>
            </a:r>
            <a:r>
              <a:rPr lang="en-US" sz="2800" b="1" i="0" u="none" strike="noStrike" cap="none">
                <a:solidFill>
                  <a:schemeClr val="bg1"/>
                </a:solidFill>
                <a:latin typeface="Bookman Old Style"/>
                <a:ea typeface="Calibri"/>
                <a:cs typeface="Calibri"/>
                <a:sym typeface="Calibri"/>
              </a:rPr>
              <a:t>.</a:t>
            </a:r>
            <a:endParaRPr lang="en-US" sz="1400" b="1" i="0" u="none" strike="noStrike" cap="none">
              <a:solidFill>
                <a:schemeClr val="bg1"/>
              </a:solidFill>
              <a:latin typeface="Bookman Old Style"/>
              <a:ea typeface="Arial"/>
              <a:cs typeface="Arial"/>
            </a:endParaRPr>
          </a:p>
        </p:txBody>
      </p:sp>
      <p:pic>
        <p:nvPicPr>
          <p:cNvPr id="317" name="Google Shape;317;p17"/>
          <p:cNvPicPr preferRelativeResize="0"/>
          <p:nvPr/>
        </p:nvPicPr>
        <p:blipFill rotWithShape="1">
          <a:blip r:embed="rId3">
            <a:alphaModFix/>
          </a:blip>
          <a:srcRect/>
          <a:stretch/>
        </p:blipFill>
        <p:spPr>
          <a:xfrm>
            <a:off x="863513" y="2868614"/>
            <a:ext cx="7562850" cy="2571749"/>
          </a:xfrm>
          <a:prstGeom prst="rect">
            <a:avLst/>
          </a:prstGeom>
          <a:noFill/>
          <a:ln>
            <a:noFill/>
          </a:ln>
        </p:spPr>
      </p:pic>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7"/>
          <p:cNvSpPr txBox="1">
            <a:spLocks noGrp="1"/>
          </p:cNvSpPr>
          <p:nvPr>
            <p:ph type="title"/>
          </p:nvPr>
        </p:nvSpPr>
        <p:spPr>
          <a:xfrm>
            <a:off x="192024" y="274637"/>
            <a:ext cx="8741664" cy="11430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100"/>
              <a:buFont typeface="Times New Roman"/>
              <a:buNone/>
            </a:pPr>
            <a:r>
              <a:rPr lang="en-US" sz="4000" b="1" i="0" u="none" strike="noStrike" cap="none">
                <a:solidFill>
                  <a:schemeClr val="bg1"/>
                </a:solidFill>
                <a:latin typeface="Bookman Old Style"/>
                <a:ea typeface="Calibri"/>
                <a:cs typeface="Calibri"/>
                <a:sym typeface="Calibri"/>
              </a:rPr>
              <a:t>7. </a:t>
            </a:r>
            <a:r>
              <a:rPr lang="en-US" sz="4000" b="1" i="0" u="none" strike="noStrike" cap="none" err="1">
                <a:solidFill>
                  <a:schemeClr val="bg1"/>
                </a:solidFill>
                <a:latin typeface="Bookman Old Style"/>
                <a:ea typeface="Calibri"/>
                <a:cs typeface="Calibri"/>
                <a:sym typeface="Calibri"/>
              </a:rPr>
              <a:t>Traplopen</a:t>
            </a:r>
            <a:r>
              <a:rPr lang="en-US" sz="4000" b="1" i="0" u="none" strike="noStrike" cap="none">
                <a:solidFill>
                  <a:schemeClr val="bg1"/>
                </a:solidFill>
                <a:latin typeface="Bookman Old Style"/>
                <a:ea typeface="Calibri"/>
                <a:cs typeface="Calibri"/>
                <a:sym typeface="Calibri"/>
              </a:rPr>
              <a:t>: </a:t>
            </a:r>
            <a:r>
              <a:rPr lang="en-US" sz="4000" b="1" i="0" u="none" strike="noStrike" cap="none" err="1">
                <a:solidFill>
                  <a:schemeClr val="bg1"/>
                </a:solidFill>
                <a:latin typeface="Bookman Old Style"/>
                <a:ea typeface="Calibri"/>
                <a:cs typeface="Calibri"/>
                <a:sym typeface="Calibri"/>
              </a:rPr>
              <a:t>aandachtspunten</a:t>
            </a:r>
            <a:endParaRPr lang="en-US" sz="4000" b="1">
              <a:solidFill>
                <a:schemeClr val="bg1"/>
              </a:solidFill>
              <a:latin typeface="Bookman Old Style"/>
            </a:endParaRPr>
          </a:p>
        </p:txBody>
      </p:sp>
      <p:sp>
        <p:nvSpPr>
          <p:cNvPr id="314" name="Google Shape;314;p17"/>
          <p:cNvSpPr txBox="1"/>
          <p:nvPr/>
        </p:nvSpPr>
        <p:spPr>
          <a:xfrm>
            <a:off x="607322" y="1417637"/>
            <a:ext cx="7960605" cy="4781550"/>
          </a:xfrm>
          <a:prstGeom prst="rect">
            <a:avLst/>
          </a:prstGeom>
          <a:noFill/>
          <a:ln>
            <a:noFill/>
          </a:ln>
        </p:spPr>
        <p:txBody>
          <a:bodyPr spcFirstLastPara="1" wrap="square" lIns="90000" tIns="45000" rIns="90000" bIns="45000" anchor="t" anchorCtr="0">
            <a:noAutofit/>
          </a:bodyPr>
          <a:lstStyle/>
          <a:p>
            <a:pPr marL="340995" marR="0" lvl="0" indent="-340995" algn="l" rtl="0">
              <a:lnSpc>
                <a:spcPct val="100000"/>
              </a:lnSpc>
              <a:spcBef>
                <a:spcPts val="0"/>
              </a:spcBef>
              <a:spcAft>
                <a:spcPts val="0"/>
              </a:spcAft>
              <a:buClr>
                <a:schemeClr val="bg1"/>
              </a:buClr>
              <a:buSzPct val="100000"/>
              <a:buFont typeface="Arial"/>
              <a:buChar char="•"/>
            </a:pPr>
            <a:r>
              <a:rPr lang="en-US" sz="2800" b="1" i="0" u="none" strike="noStrike" cap="none">
                <a:solidFill>
                  <a:schemeClr val="bg1"/>
                </a:solidFill>
                <a:latin typeface="Bookman Old Style"/>
                <a:ea typeface="Calibri"/>
                <a:cs typeface="Calibri"/>
                <a:sym typeface="Calibri"/>
              </a:rPr>
              <a:t>Boot parallel </a:t>
            </a:r>
            <a:r>
              <a:rPr lang="en-US" sz="2800" b="1" i="0" u="none" strike="noStrike" cap="none" err="1">
                <a:solidFill>
                  <a:schemeClr val="bg1"/>
                </a:solidFill>
                <a:latin typeface="Bookman Old Style"/>
                <a:ea typeface="Calibri"/>
                <a:cs typeface="Calibri"/>
                <a:sym typeface="Calibri"/>
              </a:rPr>
              <a:t>aan</a:t>
            </a:r>
            <a:r>
              <a:rPr lang="en-US" sz="2800" b="1" i="0" u="none" strike="noStrike" cap="none">
                <a:solidFill>
                  <a:schemeClr val="bg1"/>
                </a:solidFill>
                <a:latin typeface="Bookman Old Style"/>
                <a:ea typeface="Calibri"/>
                <a:cs typeface="Calibri"/>
                <a:sym typeface="Calibri"/>
              </a:rPr>
              <a:t> de trap</a:t>
            </a:r>
          </a:p>
          <a:p>
            <a:pPr marL="340995" marR="0" lvl="0" indent="-340995" algn="l" rtl="0">
              <a:lnSpc>
                <a:spcPct val="100000"/>
              </a:lnSpc>
              <a:spcBef>
                <a:spcPts val="0"/>
              </a:spcBef>
              <a:spcAft>
                <a:spcPts val="0"/>
              </a:spcAft>
              <a:buClr>
                <a:schemeClr val="bg1"/>
              </a:buClr>
              <a:buSzPct val="100000"/>
              <a:buFont typeface="Arial"/>
              <a:buChar char="•"/>
            </a:pPr>
            <a:r>
              <a:rPr lang="en-US" sz="2800" b="1">
                <a:solidFill>
                  <a:schemeClr val="bg1"/>
                </a:solidFill>
                <a:latin typeface="Bookman Old Style"/>
                <a:ea typeface="Calibri"/>
                <a:cs typeface="Calibri"/>
                <a:sym typeface="Calibri"/>
              </a:rPr>
              <a:t>Loop </a:t>
            </a:r>
            <a:r>
              <a:rPr lang="en-US" sz="2800" b="1" err="1">
                <a:solidFill>
                  <a:schemeClr val="bg1"/>
                </a:solidFill>
                <a:latin typeface="Bookman Old Style"/>
                <a:ea typeface="Calibri"/>
                <a:cs typeface="Calibri"/>
                <a:sym typeface="Calibri"/>
              </a:rPr>
              <a:t>tegelijk</a:t>
            </a:r>
            <a:r>
              <a:rPr lang="en-US" sz="2800" b="1">
                <a:solidFill>
                  <a:schemeClr val="bg1"/>
                </a:solidFill>
                <a:latin typeface="Bookman Old Style"/>
                <a:ea typeface="Calibri"/>
                <a:cs typeface="Calibri"/>
                <a:sym typeface="Calibri"/>
              </a:rPr>
              <a:t> de trap op/</a:t>
            </a:r>
            <a:r>
              <a:rPr lang="en-US" sz="2800" b="1" err="1">
                <a:solidFill>
                  <a:schemeClr val="bg1"/>
                </a:solidFill>
                <a:latin typeface="Bookman Old Style"/>
                <a:ea typeface="Calibri"/>
                <a:cs typeface="Calibri"/>
                <a:sym typeface="Calibri"/>
              </a:rPr>
              <a:t>af</a:t>
            </a:r>
            <a:r>
              <a:rPr lang="en-US" sz="2800" b="1">
                <a:solidFill>
                  <a:schemeClr val="bg1"/>
                </a:solidFill>
                <a:latin typeface="Bookman Old Style"/>
                <a:ea typeface="Calibri"/>
                <a:cs typeface="Calibri"/>
                <a:sym typeface="Calibri"/>
              </a:rPr>
              <a:t>, </a:t>
            </a:r>
            <a:r>
              <a:rPr lang="en-US" sz="2800" b="1" err="1">
                <a:solidFill>
                  <a:schemeClr val="bg1"/>
                </a:solidFill>
                <a:latin typeface="Bookman Old Style"/>
                <a:ea typeface="Calibri"/>
                <a:cs typeface="Calibri"/>
                <a:sym typeface="Calibri"/>
              </a:rPr>
              <a:t>gezicht</a:t>
            </a:r>
            <a:r>
              <a:rPr lang="en-US" sz="2800" b="1">
                <a:solidFill>
                  <a:schemeClr val="bg1"/>
                </a:solidFill>
                <a:latin typeface="Bookman Old Style"/>
                <a:ea typeface="Calibri"/>
                <a:cs typeface="Calibri"/>
                <a:sym typeface="Calibri"/>
              </a:rPr>
              <a:t> in </a:t>
            </a:r>
            <a:r>
              <a:rPr lang="en-US" sz="2800" b="1" err="1">
                <a:solidFill>
                  <a:schemeClr val="bg1"/>
                </a:solidFill>
                <a:latin typeface="Bookman Old Style"/>
                <a:ea typeface="Calibri"/>
                <a:cs typeface="Calibri"/>
                <a:sym typeface="Calibri"/>
              </a:rPr>
              <a:t>looprichting</a:t>
            </a:r>
            <a:r>
              <a:rPr lang="en-US" sz="2800" b="1">
                <a:solidFill>
                  <a:schemeClr val="bg1"/>
                </a:solidFill>
                <a:latin typeface="Bookman Old Style"/>
                <a:ea typeface="Calibri"/>
                <a:cs typeface="Calibri"/>
                <a:sym typeface="Calibri"/>
              </a:rPr>
              <a:t> </a:t>
            </a:r>
          </a:p>
          <a:p>
            <a:pPr marL="340995" marR="0" lvl="0" indent="-340995" algn="l" rtl="0">
              <a:lnSpc>
                <a:spcPct val="100000"/>
              </a:lnSpc>
              <a:spcBef>
                <a:spcPts val="0"/>
              </a:spcBef>
              <a:spcAft>
                <a:spcPts val="0"/>
              </a:spcAft>
              <a:buClr>
                <a:schemeClr val="bg1"/>
              </a:buClr>
              <a:buSzPct val="100000"/>
              <a:buFont typeface="Arial"/>
              <a:buChar char="•"/>
            </a:pPr>
            <a:r>
              <a:rPr lang="en-US" sz="2800" b="1" err="1">
                <a:solidFill>
                  <a:schemeClr val="bg1"/>
                </a:solidFill>
                <a:latin typeface="Bookman Old Style"/>
                <a:ea typeface="Calibri"/>
                <a:cs typeface="Calibri"/>
                <a:sym typeface="Calibri"/>
              </a:rPr>
              <a:t>meetellen</a:t>
            </a:r>
            <a:r>
              <a:rPr lang="en-US" sz="2800" b="1">
                <a:solidFill>
                  <a:schemeClr val="bg1"/>
                </a:solidFill>
                <a:latin typeface="Bookman Old Style"/>
                <a:ea typeface="Calibri"/>
                <a:cs typeface="Calibri"/>
                <a:sym typeface="Calibri"/>
              </a:rPr>
              <a:t> </a:t>
            </a:r>
            <a:r>
              <a:rPr lang="en-US" sz="2800" b="1" err="1">
                <a:solidFill>
                  <a:schemeClr val="bg1"/>
                </a:solidFill>
                <a:latin typeface="Bookman Old Style"/>
                <a:ea typeface="Calibri"/>
                <a:cs typeface="Calibri"/>
                <a:sym typeface="Calibri"/>
              </a:rPr>
              <a:t>kan</a:t>
            </a:r>
            <a:r>
              <a:rPr lang="en-US" sz="2800" b="1">
                <a:solidFill>
                  <a:schemeClr val="bg1"/>
                </a:solidFill>
                <a:latin typeface="Bookman Old Style"/>
                <a:ea typeface="Calibri"/>
                <a:cs typeface="Calibri"/>
                <a:sym typeface="Calibri"/>
              </a:rPr>
              <a:t> </a:t>
            </a:r>
            <a:r>
              <a:rPr lang="en-US" sz="2800" b="1" err="1">
                <a:solidFill>
                  <a:schemeClr val="bg1"/>
                </a:solidFill>
                <a:latin typeface="Bookman Old Style"/>
                <a:ea typeface="Calibri"/>
                <a:cs typeface="Calibri"/>
                <a:sym typeface="Calibri"/>
              </a:rPr>
              <a:t>handig</a:t>
            </a:r>
            <a:r>
              <a:rPr lang="en-US" sz="2800" b="1">
                <a:solidFill>
                  <a:schemeClr val="bg1"/>
                </a:solidFill>
                <a:latin typeface="Bookman Old Style"/>
                <a:ea typeface="Calibri"/>
                <a:cs typeface="Calibri"/>
                <a:sym typeface="Calibri"/>
              </a:rPr>
              <a:t> </a:t>
            </a:r>
            <a:r>
              <a:rPr lang="en-US" sz="2800" b="1" err="1">
                <a:solidFill>
                  <a:schemeClr val="bg1"/>
                </a:solidFill>
                <a:latin typeface="Bookman Old Style"/>
                <a:ea typeface="Calibri"/>
                <a:cs typeface="Calibri"/>
                <a:sym typeface="Calibri"/>
              </a:rPr>
              <a:t>zijn</a:t>
            </a:r>
            <a:endParaRPr lang="en-US" sz="2800" b="1">
              <a:solidFill>
                <a:schemeClr val="bg1"/>
              </a:solidFill>
              <a:latin typeface="Bookman Old Style"/>
              <a:ea typeface="Calibri"/>
              <a:cs typeface="Calibri"/>
              <a:sym typeface="Calibri"/>
            </a:endParaRPr>
          </a:p>
          <a:p>
            <a:pPr marL="340995" lvl="8" indent="-340995">
              <a:buClr>
                <a:schemeClr val="bg1"/>
              </a:buClr>
              <a:buSzPct val="100000"/>
              <a:buFont typeface="Arial"/>
              <a:buChar char="•"/>
            </a:pPr>
            <a:endParaRPr lang="en-US" sz="2800" b="1">
              <a:solidFill>
                <a:schemeClr val="bg1"/>
              </a:solidFill>
              <a:latin typeface="Bookman Old Style"/>
              <a:ea typeface="Calibri"/>
              <a:cs typeface="Calibri"/>
              <a:sym typeface="Calibri"/>
            </a:endParaRPr>
          </a:p>
          <a:p>
            <a:pPr lvl="8">
              <a:buClr>
                <a:schemeClr val="bg1"/>
              </a:buClr>
              <a:buSzPct val="100000"/>
            </a:pPr>
            <a:endParaRPr lang="en-US" sz="2800" b="1">
              <a:solidFill>
                <a:schemeClr val="bg1"/>
              </a:solidFill>
              <a:latin typeface="Bookman Old Style"/>
              <a:ea typeface="Calibri"/>
              <a:cs typeface="Calibri"/>
              <a:sym typeface="Calibri"/>
            </a:endParaRPr>
          </a:p>
          <a:p>
            <a:pPr marL="340995" lvl="1" indent="-340995">
              <a:buClr>
                <a:schemeClr val="bg1"/>
              </a:buClr>
              <a:buSzPct val="100000"/>
              <a:buFont typeface="Arial"/>
              <a:buChar char="•"/>
            </a:pPr>
            <a:endParaRPr lang="en-US" b="1" i="0" u="none" strike="noStrike" cap="none">
              <a:solidFill>
                <a:schemeClr val="bg1"/>
              </a:solidFill>
              <a:latin typeface="Bookman Old Style"/>
              <a:ea typeface="Arial"/>
              <a:cs typeface="Arial"/>
            </a:endParaRPr>
          </a:p>
        </p:txBody>
      </p:sp>
      <p:pic>
        <p:nvPicPr>
          <p:cNvPr id="2" name="Google Shape;326;p18">
            <a:extLst>
              <a:ext uri="{FF2B5EF4-FFF2-40B4-BE49-F238E27FC236}">
                <a16:creationId xmlns:a16="http://schemas.microsoft.com/office/drawing/2014/main" id="{32E96EB6-8371-4133-FC8E-2E86CBF0902F}"/>
              </a:ext>
            </a:extLst>
          </p:cNvPr>
          <p:cNvPicPr preferRelativeResize="0"/>
          <p:nvPr/>
        </p:nvPicPr>
        <p:blipFill rotWithShape="1">
          <a:blip r:embed="rId3">
            <a:alphaModFix/>
          </a:blip>
          <a:srcRect/>
          <a:stretch/>
        </p:blipFill>
        <p:spPr>
          <a:xfrm>
            <a:off x="2548858" y="3291840"/>
            <a:ext cx="4027995" cy="3214305"/>
          </a:xfrm>
          <a:prstGeom prst="rect">
            <a:avLst/>
          </a:prstGeom>
          <a:noFill/>
          <a:ln>
            <a:noFill/>
          </a:ln>
        </p:spPr>
      </p:pic>
    </p:spTree>
    <p:extLst>
      <p:ext uri="{BB962C8B-B14F-4D97-AF65-F5344CB8AC3E}">
        <p14:creationId xmlns:p14="http://schemas.microsoft.com/office/powerpoint/2010/main" val="2239171621"/>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7"/>
          <p:cNvSpPr txBox="1">
            <a:spLocks noGrp="1"/>
          </p:cNvSpPr>
          <p:nvPr>
            <p:ph type="title"/>
          </p:nvPr>
        </p:nvSpPr>
        <p:spPr>
          <a:xfrm>
            <a:off x="192024" y="274637"/>
            <a:ext cx="8741664" cy="11430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100"/>
              <a:buFont typeface="Times New Roman"/>
              <a:buNone/>
            </a:pPr>
            <a:r>
              <a:rPr lang="en-US" sz="4000" b="1" i="0" u="none" strike="noStrike" cap="none">
                <a:solidFill>
                  <a:schemeClr val="bg1"/>
                </a:solidFill>
                <a:latin typeface="Bookman Old Style"/>
                <a:ea typeface="Calibri"/>
                <a:cs typeface="Calibri"/>
                <a:sym typeface="Calibri"/>
              </a:rPr>
              <a:t>7. </a:t>
            </a:r>
            <a:r>
              <a:rPr lang="en-US" sz="4000" b="1" i="0" u="none" strike="noStrike" cap="none" err="1">
                <a:solidFill>
                  <a:schemeClr val="bg1"/>
                </a:solidFill>
                <a:latin typeface="Bookman Old Style"/>
                <a:ea typeface="Calibri"/>
                <a:cs typeface="Calibri"/>
                <a:sym typeface="Calibri"/>
              </a:rPr>
              <a:t>Traplopen</a:t>
            </a:r>
            <a:r>
              <a:rPr lang="en-US" sz="4000" b="1" i="0" u="none" strike="noStrike" cap="none">
                <a:solidFill>
                  <a:schemeClr val="bg1"/>
                </a:solidFill>
                <a:latin typeface="Bookman Old Style"/>
                <a:ea typeface="Calibri"/>
                <a:cs typeface="Calibri"/>
                <a:sym typeface="Calibri"/>
              </a:rPr>
              <a:t>: </a:t>
            </a:r>
            <a:r>
              <a:rPr lang="en-US" sz="4000" b="1" i="0" u="none" strike="noStrike" cap="none" err="1">
                <a:solidFill>
                  <a:schemeClr val="bg1"/>
                </a:solidFill>
                <a:latin typeface="Bookman Old Style"/>
                <a:ea typeface="Calibri"/>
                <a:cs typeface="Calibri"/>
                <a:sym typeface="Calibri"/>
              </a:rPr>
              <a:t>aandachtspunten</a:t>
            </a:r>
            <a:endParaRPr lang="en-US" sz="4000" b="1">
              <a:solidFill>
                <a:schemeClr val="bg1"/>
              </a:solidFill>
              <a:latin typeface="Bookman Old Style"/>
            </a:endParaRPr>
          </a:p>
        </p:txBody>
      </p:sp>
      <p:sp>
        <p:nvSpPr>
          <p:cNvPr id="314" name="Google Shape;314;p17"/>
          <p:cNvSpPr txBox="1"/>
          <p:nvPr/>
        </p:nvSpPr>
        <p:spPr>
          <a:xfrm>
            <a:off x="607322" y="1417637"/>
            <a:ext cx="7960605" cy="4781550"/>
          </a:xfrm>
          <a:prstGeom prst="rect">
            <a:avLst/>
          </a:prstGeom>
          <a:noFill/>
          <a:ln>
            <a:noFill/>
          </a:ln>
        </p:spPr>
        <p:txBody>
          <a:bodyPr spcFirstLastPara="1" wrap="square" lIns="90000" tIns="45000" rIns="90000" bIns="45000" anchor="t" anchorCtr="0">
            <a:noAutofit/>
          </a:bodyPr>
          <a:lstStyle/>
          <a:p>
            <a:pPr marL="340995" marR="0" lvl="0" indent="-340995" algn="l" rtl="0">
              <a:lnSpc>
                <a:spcPct val="100000"/>
              </a:lnSpc>
              <a:spcBef>
                <a:spcPts val="0"/>
              </a:spcBef>
              <a:spcAft>
                <a:spcPts val="0"/>
              </a:spcAft>
              <a:buClr>
                <a:schemeClr val="bg1"/>
              </a:buClr>
              <a:buSzPct val="100000"/>
              <a:buFont typeface="Arial"/>
              <a:buChar char="•"/>
            </a:pPr>
            <a:r>
              <a:rPr lang="en-US" sz="2800" b="1" i="0" u="none" strike="noStrike" cap="none">
                <a:solidFill>
                  <a:schemeClr val="bg1"/>
                </a:solidFill>
                <a:latin typeface="Bookman Old Style"/>
                <a:ea typeface="Calibri"/>
                <a:cs typeface="Calibri"/>
                <a:sym typeface="Calibri"/>
              </a:rPr>
              <a:t>Boot parallel </a:t>
            </a:r>
            <a:r>
              <a:rPr lang="en-US" sz="2800" b="1" i="0" u="none" strike="noStrike" cap="none" err="1">
                <a:solidFill>
                  <a:schemeClr val="bg1"/>
                </a:solidFill>
                <a:latin typeface="Bookman Old Style"/>
                <a:ea typeface="Calibri"/>
                <a:cs typeface="Calibri"/>
                <a:sym typeface="Calibri"/>
              </a:rPr>
              <a:t>aan</a:t>
            </a:r>
            <a:r>
              <a:rPr lang="en-US" sz="2800" b="1" i="0" u="none" strike="noStrike" cap="none">
                <a:solidFill>
                  <a:schemeClr val="bg1"/>
                </a:solidFill>
                <a:latin typeface="Bookman Old Style"/>
                <a:ea typeface="Calibri"/>
                <a:cs typeface="Calibri"/>
                <a:sym typeface="Calibri"/>
              </a:rPr>
              <a:t> de trap</a:t>
            </a:r>
          </a:p>
          <a:p>
            <a:pPr marL="340995" marR="0" lvl="0" indent="-340995" algn="l" rtl="0">
              <a:lnSpc>
                <a:spcPct val="100000"/>
              </a:lnSpc>
              <a:spcBef>
                <a:spcPts val="0"/>
              </a:spcBef>
              <a:spcAft>
                <a:spcPts val="0"/>
              </a:spcAft>
              <a:buClr>
                <a:schemeClr val="bg1"/>
              </a:buClr>
              <a:buSzPct val="100000"/>
              <a:buFont typeface="Arial"/>
              <a:buChar char="•"/>
            </a:pPr>
            <a:r>
              <a:rPr lang="en-US" sz="2800" b="1">
                <a:solidFill>
                  <a:schemeClr val="bg1"/>
                </a:solidFill>
                <a:latin typeface="Bookman Old Style"/>
                <a:ea typeface="Calibri"/>
                <a:cs typeface="Calibri"/>
                <a:sym typeface="Calibri"/>
              </a:rPr>
              <a:t>Loop </a:t>
            </a:r>
            <a:r>
              <a:rPr lang="en-US" sz="2800" b="1" err="1">
                <a:solidFill>
                  <a:schemeClr val="bg1"/>
                </a:solidFill>
                <a:latin typeface="Bookman Old Style"/>
                <a:ea typeface="Calibri"/>
                <a:cs typeface="Calibri"/>
                <a:sym typeface="Calibri"/>
              </a:rPr>
              <a:t>tegelijk</a:t>
            </a:r>
            <a:r>
              <a:rPr lang="en-US" sz="2800" b="1">
                <a:solidFill>
                  <a:schemeClr val="bg1"/>
                </a:solidFill>
                <a:latin typeface="Bookman Old Style"/>
                <a:ea typeface="Calibri"/>
                <a:cs typeface="Calibri"/>
                <a:sym typeface="Calibri"/>
              </a:rPr>
              <a:t> de trap op/</a:t>
            </a:r>
            <a:r>
              <a:rPr lang="en-US" sz="2800" b="1" err="1">
                <a:solidFill>
                  <a:schemeClr val="bg1"/>
                </a:solidFill>
                <a:latin typeface="Bookman Old Style"/>
                <a:ea typeface="Calibri"/>
                <a:cs typeface="Calibri"/>
                <a:sym typeface="Calibri"/>
              </a:rPr>
              <a:t>af</a:t>
            </a:r>
            <a:r>
              <a:rPr lang="en-US" sz="2800" b="1">
                <a:solidFill>
                  <a:schemeClr val="bg1"/>
                </a:solidFill>
                <a:latin typeface="Bookman Old Style"/>
                <a:ea typeface="Calibri"/>
                <a:cs typeface="Calibri"/>
                <a:sym typeface="Calibri"/>
              </a:rPr>
              <a:t>, </a:t>
            </a:r>
            <a:r>
              <a:rPr lang="en-US" sz="2800" b="1" err="1">
                <a:solidFill>
                  <a:schemeClr val="bg1"/>
                </a:solidFill>
                <a:latin typeface="Bookman Old Style"/>
                <a:ea typeface="Calibri"/>
                <a:cs typeface="Calibri"/>
                <a:sym typeface="Calibri"/>
              </a:rPr>
              <a:t>gezicht</a:t>
            </a:r>
            <a:r>
              <a:rPr lang="en-US" sz="2800" b="1">
                <a:solidFill>
                  <a:schemeClr val="bg1"/>
                </a:solidFill>
                <a:latin typeface="Bookman Old Style"/>
                <a:ea typeface="Calibri"/>
                <a:cs typeface="Calibri"/>
                <a:sym typeface="Calibri"/>
              </a:rPr>
              <a:t> in </a:t>
            </a:r>
            <a:r>
              <a:rPr lang="en-US" sz="2800" b="1" err="1">
                <a:solidFill>
                  <a:schemeClr val="bg1"/>
                </a:solidFill>
                <a:latin typeface="Bookman Old Style"/>
                <a:ea typeface="Calibri"/>
                <a:cs typeface="Calibri"/>
                <a:sym typeface="Calibri"/>
              </a:rPr>
              <a:t>looprichting</a:t>
            </a:r>
            <a:r>
              <a:rPr lang="en-US" sz="2800" b="1">
                <a:solidFill>
                  <a:schemeClr val="bg1"/>
                </a:solidFill>
                <a:latin typeface="Bookman Old Style"/>
                <a:ea typeface="Calibri"/>
                <a:cs typeface="Calibri"/>
                <a:sym typeface="Calibri"/>
              </a:rPr>
              <a:t> </a:t>
            </a:r>
          </a:p>
          <a:p>
            <a:pPr marL="340995" marR="0" lvl="0" indent="-340995" algn="l" rtl="0">
              <a:lnSpc>
                <a:spcPct val="100000"/>
              </a:lnSpc>
              <a:spcBef>
                <a:spcPts val="0"/>
              </a:spcBef>
              <a:spcAft>
                <a:spcPts val="0"/>
              </a:spcAft>
              <a:buClr>
                <a:schemeClr val="bg1"/>
              </a:buClr>
              <a:buSzPct val="100000"/>
              <a:buFont typeface="Arial"/>
              <a:buChar char="•"/>
            </a:pPr>
            <a:r>
              <a:rPr lang="en-US" sz="2800" b="1" err="1">
                <a:solidFill>
                  <a:schemeClr val="bg1"/>
                </a:solidFill>
                <a:latin typeface="Bookman Old Style"/>
                <a:ea typeface="Calibri"/>
                <a:cs typeface="Calibri"/>
                <a:sym typeface="Calibri"/>
              </a:rPr>
              <a:t>meetellen</a:t>
            </a:r>
            <a:r>
              <a:rPr lang="en-US" sz="2800" b="1">
                <a:solidFill>
                  <a:schemeClr val="bg1"/>
                </a:solidFill>
                <a:latin typeface="Bookman Old Style"/>
                <a:ea typeface="Calibri"/>
                <a:cs typeface="Calibri"/>
                <a:sym typeface="Calibri"/>
              </a:rPr>
              <a:t> </a:t>
            </a:r>
            <a:r>
              <a:rPr lang="en-US" sz="2800" b="1" err="1">
                <a:solidFill>
                  <a:schemeClr val="bg1"/>
                </a:solidFill>
                <a:latin typeface="Bookman Old Style"/>
                <a:ea typeface="Calibri"/>
                <a:cs typeface="Calibri"/>
                <a:sym typeface="Calibri"/>
              </a:rPr>
              <a:t>kan</a:t>
            </a:r>
            <a:r>
              <a:rPr lang="en-US" sz="2800" b="1">
                <a:solidFill>
                  <a:schemeClr val="bg1"/>
                </a:solidFill>
                <a:latin typeface="Bookman Old Style"/>
                <a:ea typeface="Calibri"/>
                <a:cs typeface="Calibri"/>
                <a:sym typeface="Calibri"/>
              </a:rPr>
              <a:t> </a:t>
            </a:r>
            <a:r>
              <a:rPr lang="en-US" sz="2800" b="1" err="1">
                <a:solidFill>
                  <a:schemeClr val="bg1"/>
                </a:solidFill>
                <a:latin typeface="Bookman Old Style"/>
                <a:ea typeface="Calibri"/>
                <a:cs typeface="Calibri"/>
                <a:sym typeface="Calibri"/>
              </a:rPr>
              <a:t>handig</a:t>
            </a:r>
            <a:r>
              <a:rPr lang="en-US" sz="2800" b="1">
                <a:solidFill>
                  <a:schemeClr val="bg1"/>
                </a:solidFill>
                <a:latin typeface="Bookman Old Style"/>
                <a:ea typeface="Calibri"/>
                <a:cs typeface="Calibri"/>
                <a:sym typeface="Calibri"/>
              </a:rPr>
              <a:t> </a:t>
            </a:r>
            <a:r>
              <a:rPr lang="en-US" sz="2800" b="1" err="1">
                <a:solidFill>
                  <a:schemeClr val="bg1"/>
                </a:solidFill>
                <a:latin typeface="Bookman Old Style"/>
                <a:ea typeface="Calibri"/>
                <a:cs typeface="Calibri"/>
                <a:sym typeface="Calibri"/>
              </a:rPr>
              <a:t>zijn</a:t>
            </a:r>
            <a:endParaRPr lang="en-US" sz="2800" b="1">
              <a:solidFill>
                <a:schemeClr val="bg1"/>
              </a:solidFill>
              <a:latin typeface="Bookman Old Style"/>
              <a:ea typeface="Calibri"/>
              <a:cs typeface="Calibri"/>
              <a:sym typeface="Calibri"/>
            </a:endParaRPr>
          </a:p>
          <a:p>
            <a:pPr marL="340995" lvl="8" indent="-340995">
              <a:buClr>
                <a:schemeClr val="bg1"/>
              </a:buClr>
              <a:buSzPct val="100000"/>
              <a:buFont typeface="Arial"/>
              <a:buChar char="•"/>
            </a:pPr>
            <a:endParaRPr lang="en-US" sz="2800" b="1">
              <a:solidFill>
                <a:schemeClr val="bg1"/>
              </a:solidFill>
              <a:latin typeface="Bookman Old Style"/>
              <a:ea typeface="Calibri"/>
              <a:cs typeface="Calibri"/>
              <a:sym typeface="Calibri"/>
            </a:endParaRPr>
          </a:p>
          <a:p>
            <a:pPr lvl="8">
              <a:buClr>
                <a:schemeClr val="bg1"/>
              </a:buClr>
              <a:buSzPct val="100000"/>
            </a:pPr>
            <a:endParaRPr lang="en-US" sz="2800" b="1">
              <a:solidFill>
                <a:schemeClr val="bg1"/>
              </a:solidFill>
              <a:latin typeface="Bookman Old Style"/>
              <a:ea typeface="Calibri"/>
              <a:cs typeface="Calibri"/>
              <a:sym typeface="Calibri"/>
            </a:endParaRPr>
          </a:p>
          <a:p>
            <a:pPr marL="340995" lvl="1" indent="-340995">
              <a:buClr>
                <a:schemeClr val="bg1"/>
              </a:buClr>
              <a:buSzPct val="100000"/>
              <a:buFont typeface="Arial"/>
              <a:buChar char="•"/>
            </a:pPr>
            <a:endParaRPr lang="en-US" b="1" i="0" u="none" strike="noStrike" cap="none">
              <a:solidFill>
                <a:schemeClr val="bg1"/>
              </a:solidFill>
              <a:latin typeface="Bookman Old Style"/>
              <a:ea typeface="Arial"/>
              <a:cs typeface="Arial"/>
            </a:endParaRPr>
          </a:p>
        </p:txBody>
      </p:sp>
      <p:pic>
        <p:nvPicPr>
          <p:cNvPr id="2" name="Google Shape;326;p18">
            <a:extLst>
              <a:ext uri="{FF2B5EF4-FFF2-40B4-BE49-F238E27FC236}">
                <a16:creationId xmlns:a16="http://schemas.microsoft.com/office/drawing/2014/main" id="{32E96EB6-8371-4133-FC8E-2E86CBF0902F}"/>
              </a:ext>
            </a:extLst>
          </p:cNvPr>
          <p:cNvPicPr preferRelativeResize="0"/>
          <p:nvPr/>
        </p:nvPicPr>
        <p:blipFill rotWithShape="1">
          <a:blip r:embed="rId3">
            <a:alphaModFix/>
          </a:blip>
          <a:srcRect/>
          <a:stretch/>
        </p:blipFill>
        <p:spPr>
          <a:xfrm>
            <a:off x="2548858" y="3291840"/>
            <a:ext cx="4027995" cy="3214305"/>
          </a:xfrm>
          <a:prstGeom prst="rect">
            <a:avLst/>
          </a:prstGeom>
          <a:noFill/>
          <a:ln>
            <a:noFill/>
          </a:ln>
        </p:spPr>
      </p:pic>
      <p:pic>
        <p:nvPicPr>
          <p:cNvPr id="3" name="Google Shape;335;g156f29c03a5_0_0" title="Traploopinstructie GEDR">
            <a:hlinkClick r:id="rId4"/>
            <a:extLst>
              <a:ext uri="{FF2B5EF4-FFF2-40B4-BE49-F238E27FC236}">
                <a16:creationId xmlns:a16="http://schemas.microsoft.com/office/drawing/2014/main" id="{D590F3B4-8439-6849-7302-9B94B479075F}"/>
              </a:ext>
            </a:extLst>
          </p:cNvPr>
          <p:cNvPicPr preferRelativeResize="0"/>
          <p:nvPr/>
        </p:nvPicPr>
        <p:blipFill>
          <a:blip r:embed="rId5">
            <a:alphaModFix/>
          </a:blip>
          <a:srcRect t="12593" b="28722"/>
          <a:stretch/>
        </p:blipFill>
        <p:spPr>
          <a:xfrm>
            <a:off x="474474" y="3291840"/>
            <a:ext cx="8226300" cy="3356345"/>
          </a:xfrm>
          <a:prstGeom prst="rect">
            <a:avLst/>
          </a:prstGeom>
          <a:noFill/>
          <a:ln>
            <a:noFill/>
          </a:ln>
        </p:spPr>
      </p:pic>
    </p:spTree>
    <p:extLst>
      <p:ext uri="{BB962C8B-B14F-4D97-AF65-F5344CB8AC3E}">
        <p14:creationId xmlns:p14="http://schemas.microsoft.com/office/powerpoint/2010/main" val="174868019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8710C-E336-CA46-BED3-5FC97D81C913}"/>
              </a:ext>
            </a:extLst>
          </p:cNvPr>
          <p:cNvSpPr>
            <a:spLocks noGrp="1"/>
          </p:cNvSpPr>
          <p:nvPr>
            <p:ph type="title"/>
          </p:nvPr>
        </p:nvSpPr>
        <p:spPr>
          <a:xfrm>
            <a:off x="685800" y="393065"/>
            <a:ext cx="7769225" cy="804799"/>
          </a:xfrm>
        </p:spPr>
        <p:txBody>
          <a:bodyPr/>
          <a:lstStyle/>
          <a:p>
            <a:pPr algn="ctr"/>
            <a:r>
              <a:rPr lang="en-US" sz="4400" b="1" i="0" u="none" strike="noStrike" cap="none" err="1">
                <a:solidFill>
                  <a:schemeClr val="bg1"/>
                </a:solidFill>
                <a:latin typeface="Bookman Old Style"/>
                <a:ea typeface="Calibri"/>
                <a:cs typeface="Calibri"/>
                <a:sym typeface="Calibri"/>
              </a:rPr>
              <a:t>Inhoud</a:t>
            </a:r>
            <a:endParaRPr lang="en-GB"/>
          </a:p>
        </p:txBody>
      </p:sp>
      <p:sp>
        <p:nvSpPr>
          <p:cNvPr id="4" name="Title 1">
            <a:extLst>
              <a:ext uri="{FF2B5EF4-FFF2-40B4-BE49-F238E27FC236}">
                <a16:creationId xmlns:a16="http://schemas.microsoft.com/office/drawing/2014/main" id="{D9C5DDAF-006A-C107-0D4B-B0D8A04158B4}"/>
              </a:ext>
            </a:extLst>
          </p:cNvPr>
          <p:cNvSpPr txBox="1">
            <a:spLocks/>
          </p:cNvSpPr>
          <p:nvPr/>
        </p:nvSpPr>
        <p:spPr>
          <a:xfrm>
            <a:off x="850392" y="1158113"/>
            <a:ext cx="7418705" cy="473062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R="0" lvl="1"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R="0" lvl="2"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R="0" lvl="3"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R="0" lvl="4"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R="0" lvl="5"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R="0" lvl="6"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R="0" lvl="7"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R="0" lvl="8"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pPr marL="742950" indent="-742950">
              <a:lnSpc>
                <a:spcPct val="150000"/>
              </a:lnSpc>
              <a:buClr>
                <a:schemeClr val="bg1"/>
              </a:buClr>
              <a:buSzPct val="100000"/>
              <a:buFont typeface="+mj-lt"/>
              <a:buAutoNum type="arabicPeriod"/>
            </a:pPr>
            <a:r>
              <a:rPr lang="en-US" sz="3200" b="1" err="1">
                <a:solidFill>
                  <a:schemeClr val="bg1"/>
                </a:solidFill>
                <a:latin typeface="Bookman Old Style"/>
              </a:rPr>
              <a:t>Vaarregels</a:t>
            </a:r>
            <a:endParaRPr lang="en-US" sz="3200" b="1">
              <a:solidFill>
                <a:schemeClr val="bg1"/>
              </a:solidFill>
              <a:latin typeface="Bookman Old Style"/>
            </a:endParaRPr>
          </a:p>
          <a:p>
            <a:pPr marL="742950" indent="-742950">
              <a:lnSpc>
                <a:spcPct val="150000"/>
              </a:lnSpc>
              <a:buClr>
                <a:schemeClr val="bg1"/>
              </a:buClr>
              <a:buSzPct val="100000"/>
              <a:buFont typeface="+mj-lt"/>
              <a:buAutoNum type="arabicPeriod"/>
            </a:pPr>
            <a:r>
              <a:rPr lang="en-US" sz="3200" b="1" err="1">
                <a:solidFill>
                  <a:schemeClr val="bg1"/>
                </a:solidFill>
                <a:latin typeface="Bookman Old Style"/>
              </a:rPr>
              <a:t>Baankaart</a:t>
            </a:r>
            <a:endParaRPr lang="en-US" sz="3200" b="1">
              <a:solidFill>
                <a:schemeClr val="bg1"/>
              </a:solidFill>
              <a:latin typeface="Bookman Old Style"/>
            </a:endParaRPr>
          </a:p>
          <a:p>
            <a:pPr marL="742950" indent="-742950">
              <a:lnSpc>
                <a:spcPct val="150000"/>
              </a:lnSpc>
              <a:buClr>
                <a:schemeClr val="bg1"/>
              </a:buClr>
              <a:buSzPct val="100000"/>
              <a:buFont typeface="+mj-lt"/>
              <a:buAutoNum type="arabicPeriod"/>
            </a:pPr>
            <a:r>
              <a:rPr lang="en-US" sz="3200" b="1" err="1">
                <a:solidFill>
                  <a:schemeClr val="bg1"/>
                </a:solidFill>
                <a:latin typeface="Bookman Old Style"/>
              </a:rPr>
              <a:t>Keerboei</a:t>
            </a:r>
            <a:endParaRPr lang="en-US" sz="3200" b="1">
              <a:solidFill>
                <a:schemeClr val="bg1"/>
              </a:solidFill>
              <a:latin typeface="Bookman Old Style"/>
            </a:endParaRPr>
          </a:p>
          <a:p>
            <a:pPr marL="742950" indent="-742950">
              <a:lnSpc>
                <a:spcPct val="150000"/>
              </a:lnSpc>
              <a:buClr>
                <a:schemeClr val="bg1"/>
              </a:buClr>
              <a:buSzPct val="100000"/>
              <a:buFont typeface="+mj-lt"/>
              <a:buAutoNum type="arabicPeriod"/>
            </a:pPr>
            <a:r>
              <a:rPr lang="en-US" sz="3200" b="1" err="1">
                <a:solidFill>
                  <a:schemeClr val="bg1"/>
                </a:solidFill>
                <a:latin typeface="Bookman Old Style"/>
              </a:rPr>
              <a:t>Rugnummers</a:t>
            </a:r>
            <a:endParaRPr lang="en-US" sz="3200" b="1">
              <a:solidFill>
                <a:schemeClr val="bg1"/>
              </a:solidFill>
              <a:latin typeface="Bookman Old Style"/>
            </a:endParaRPr>
          </a:p>
          <a:p>
            <a:pPr marL="742950" indent="-742950">
              <a:lnSpc>
                <a:spcPct val="150000"/>
              </a:lnSpc>
              <a:buClr>
                <a:schemeClr val="bg1"/>
              </a:buClr>
              <a:buSzPct val="100000"/>
              <a:buFont typeface="+mj-lt"/>
              <a:buAutoNum type="arabicPeriod"/>
            </a:pPr>
            <a:r>
              <a:rPr lang="en-US" sz="3200" b="1" dirty="0" err="1">
                <a:solidFill>
                  <a:schemeClr val="bg1"/>
                </a:solidFill>
                <a:latin typeface="Bookman Old Style"/>
              </a:rPr>
              <a:t>Vlotten</a:t>
            </a:r>
            <a:r>
              <a:rPr lang="en-US" sz="3200" b="1" dirty="0">
                <a:solidFill>
                  <a:schemeClr val="bg1"/>
                </a:solidFill>
                <a:latin typeface="Bookman Old Style"/>
              </a:rPr>
              <a:t> - </a:t>
            </a:r>
            <a:r>
              <a:rPr lang="en-US" sz="3200" b="1" dirty="0" err="1">
                <a:solidFill>
                  <a:schemeClr val="bg1"/>
                </a:solidFill>
                <a:latin typeface="Bookman Old Style"/>
              </a:rPr>
              <a:t>Instappen</a:t>
            </a:r>
          </a:p>
          <a:p>
            <a:pPr marL="742950" indent="-742950">
              <a:lnSpc>
                <a:spcPct val="150000"/>
              </a:lnSpc>
              <a:buClr>
                <a:schemeClr val="bg1"/>
              </a:buClr>
              <a:buSzPct val="100000"/>
              <a:buFont typeface="+mj-lt"/>
              <a:buAutoNum type="arabicPeriod"/>
            </a:pPr>
            <a:r>
              <a:rPr lang="en-US" sz="3200" b="1" dirty="0" err="1">
                <a:solidFill>
                  <a:schemeClr val="bg1"/>
                </a:solidFill>
                <a:latin typeface="Bookman Old Style"/>
              </a:rPr>
              <a:t>Aanleggen</a:t>
            </a:r>
          </a:p>
          <a:p>
            <a:pPr marL="742950" indent="-742950">
              <a:lnSpc>
                <a:spcPct val="150000"/>
              </a:lnSpc>
              <a:buClr>
                <a:schemeClr val="bg1"/>
              </a:buClr>
              <a:buSzPct val="100000"/>
              <a:buFont typeface="+mj-lt"/>
              <a:buAutoNum type="arabicPeriod"/>
            </a:pPr>
            <a:r>
              <a:rPr lang="en-US" sz="3200" b="1" err="1">
                <a:solidFill>
                  <a:schemeClr val="bg1"/>
                </a:solidFill>
                <a:latin typeface="Bookman Old Style"/>
              </a:rPr>
              <a:t>Traplopen</a:t>
            </a:r>
            <a:endParaRPr lang="en-US" sz="3200" b="1">
              <a:solidFill>
                <a:schemeClr val="bg1"/>
              </a:solidFill>
              <a:latin typeface="Bookman Old Style"/>
            </a:endParaRPr>
          </a:p>
        </p:txBody>
      </p:sp>
    </p:spTree>
    <p:extLst>
      <p:ext uri="{BB962C8B-B14F-4D97-AF65-F5344CB8AC3E}">
        <p14:creationId xmlns:p14="http://schemas.microsoft.com/office/powerpoint/2010/main" val="23718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13;p17">
            <a:extLst>
              <a:ext uri="{FF2B5EF4-FFF2-40B4-BE49-F238E27FC236}">
                <a16:creationId xmlns:a16="http://schemas.microsoft.com/office/drawing/2014/main" id="{FA2581F9-C348-99C4-BF5E-B6027FF70576}"/>
              </a:ext>
            </a:extLst>
          </p:cNvPr>
          <p:cNvSpPr txBox="1">
            <a:spLocks/>
          </p:cNvSpPr>
          <p:nvPr/>
        </p:nvSpPr>
        <p:spPr>
          <a:xfrm>
            <a:off x="192024" y="217128"/>
            <a:ext cx="8741664" cy="1143000"/>
          </a:xfrm>
          <a:prstGeom prst="rect">
            <a:avLst/>
          </a:prstGeom>
          <a:noFill/>
          <a:ln>
            <a:noFill/>
          </a:ln>
        </p:spPr>
        <p:txBody>
          <a:bodyPr spcFirstLastPara="1" wrap="square" lIns="90000" tIns="45000" rIns="90000" bIns="45000" anchor="t" anchorCtr="0">
            <a:noAutofit/>
          </a:bodyPr>
          <a:lstStyle>
            <a:defPPr marR="0" lvl="0" algn="l" rtl="0">
              <a:lnSpc>
                <a:spcPct val="100000"/>
              </a:lnSpc>
              <a:spcBef>
                <a:spcPts val="0"/>
              </a:spcBef>
              <a:spcAft>
                <a:spcPts val="0"/>
              </a:spcAft>
            </a:defPPr>
            <a:lvl1pPr marR="0" lvl="0"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R="0" lvl="1"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R="0" lvl="2"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R="0" lvl="3"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R="0" lvl="4"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R="0" lvl="5"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R="0" lvl="6"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R="0" lvl="7"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R="0" lvl="8"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pPr algn="ctr">
              <a:lnSpc>
                <a:spcPct val="100000"/>
              </a:lnSpc>
              <a:buSzPts val="1100"/>
              <a:buFont typeface="Times New Roman"/>
              <a:buNone/>
            </a:pPr>
            <a:r>
              <a:rPr lang="en-US" sz="4000" b="1">
                <a:solidFill>
                  <a:schemeClr val="bg1"/>
                </a:solidFill>
                <a:latin typeface="Bookman Old Style"/>
              </a:rPr>
              <a:t>8. Riet</a:t>
            </a:r>
          </a:p>
        </p:txBody>
      </p:sp>
      <p:sp>
        <p:nvSpPr>
          <p:cNvPr id="7" name="Google Shape;314;p17">
            <a:extLst>
              <a:ext uri="{FF2B5EF4-FFF2-40B4-BE49-F238E27FC236}">
                <a16:creationId xmlns:a16="http://schemas.microsoft.com/office/drawing/2014/main" id="{214068F2-F7C4-A390-FE2D-9AE6580FE866}"/>
              </a:ext>
            </a:extLst>
          </p:cNvPr>
          <p:cNvSpPr txBox="1"/>
          <p:nvPr/>
        </p:nvSpPr>
        <p:spPr>
          <a:xfrm>
            <a:off x="607322" y="1417637"/>
            <a:ext cx="7960605" cy="4781550"/>
          </a:xfrm>
          <a:prstGeom prst="rect">
            <a:avLst/>
          </a:prstGeom>
          <a:noFill/>
          <a:ln>
            <a:noFill/>
          </a:ln>
        </p:spPr>
        <p:txBody>
          <a:bodyPr spcFirstLastPara="1" wrap="square" lIns="90000" tIns="45000" rIns="90000" bIns="45000" anchor="t" anchorCtr="0">
            <a:noAutofit/>
          </a:bodyPr>
          <a:lstStyle/>
          <a:p>
            <a:pPr marL="340995" indent="-340995">
              <a:buClr>
                <a:schemeClr val="bg1"/>
              </a:buClr>
              <a:buSzPct val="100000"/>
              <a:buFont typeface="Arial"/>
              <a:buChar char="•"/>
            </a:pPr>
            <a:r>
              <a:rPr lang="en-US" sz="2800" b="1">
                <a:solidFill>
                  <a:schemeClr val="bg1"/>
                </a:solidFill>
                <a:latin typeface="Bookman Old Style"/>
                <a:ea typeface="Calibri"/>
                <a:cs typeface="Calibri"/>
              </a:rPr>
              <a:t>Let op er </a:t>
            </a:r>
            <a:r>
              <a:rPr lang="en-US" sz="2800" b="1" err="1">
                <a:solidFill>
                  <a:schemeClr val="bg1"/>
                </a:solidFill>
                <a:latin typeface="Bookman Old Style"/>
                <a:ea typeface="Calibri"/>
                <a:cs typeface="Calibri"/>
              </a:rPr>
              <a:t>ligt</a:t>
            </a:r>
            <a:r>
              <a:rPr lang="en-US" sz="2800" b="1">
                <a:solidFill>
                  <a:schemeClr val="bg1"/>
                </a:solidFill>
                <a:latin typeface="Bookman Old Style"/>
                <a:ea typeface="Calibri"/>
                <a:cs typeface="Calibri"/>
              </a:rPr>
              <a:t> riet </a:t>
            </a:r>
            <a:r>
              <a:rPr lang="en-US" sz="2800" b="1" err="1">
                <a:solidFill>
                  <a:schemeClr val="bg1"/>
                </a:solidFill>
                <a:latin typeface="Bookman Old Style"/>
                <a:ea typeface="Calibri"/>
                <a:cs typeface="Calibri"/>
              </a:rPr>
              <a:t>langs</a:t>
            </a:r>
            <a:r>
              <a:rPr lang="en-US" sz="2800" b="1">
                <a:solidFill>
                  <a:schemeClr val="bg1"/>
                </a:solidFill>
                <a:latin typeface="Bookman Old Style"/>
                <a:ea typeface="Calibri"/>
                <a:cs typeface="Calibri"/>
              </a:rPr>
              <a:t> de </a:t>
            </a:r>
            <a:r>
              <a:rPr lang="en-US" sz="2800" b="1" err="1">
                <a:solidFill>
                  <a:schemeClr val="bg1"/>
                </a:solidFill>
                <a:latin typeface="Bookman Old Style"/>
                <a:ea typeface="Calibri"/>
                <a:cs typeface="Calibri"/>
              </a:rPr>
              <a:t>randen</a:t>
            </a:r>
            <a:endParaRPr lang="en-US" sz="2800" b="1">
              <a:solidFill>
                <a:schemeClr val="bg1"/>
              </a:solidFill>
              <a:latin typeface="Bookman Old Style"/>
              <a:ea typeface="Calibri"/>
              <a:cs typeface="Calibri"/>
            </a:endParaRPr>
          </a:p>
          <a:p>
            <a:pPr marL="340995" lvl="8" indent="-340995">
              <a:buClr>
                <a:schemeClr val="bg1"/>
              </a:buClr>
              <a:buSzPct val="100000"/>
              <a:buFont typeface="Arial"/>
              <a:buChar char="•"/>
            </a:pPr>
            <a:endParaRPr lang="en-US" sz="2800" b="1">
              <a:solidFill>
                <a:schemeClr val="bg1"/>
              </a:solidFill>
              <a:latin typeface="Bookman Old Style"/>
              <a:ea typeface="Calibri"/>
              <a:cs typeface="Calibri"/>
              <a:sym typeface="Calibri"/>
            </a:endParaRPr>
          </a:p>
          <a:p>
            <a:pPr lvl="8">
              <a:buClr>
                <a:schemeClr val="bg1"/>
              </a:buClr>
              <a:buSzPct val="100000"/>
            </a:pPr>
            <a:endParaRPr lang="en-US" sz="2800" b="1">
              <a:solidFill>
                <a:schemeClr val="bg1"/>
              </a:solidFill>
              <a:latin typeface="Bookman Old Style"/>
              <a:ea typeface="Calibri"/>
              <a:cs typeface="Calibri"/>
              <a:sym typeface="Calibri"/>
            </a:endParaRPr>
          </a:p>
          <a:p>
            <a:pPr marL="340995" lvl="1" indent="-340995">
              <a:buClr>
                <a:schemeClr val="bg1"/>
              </a:buClr>
              <a:buSzPct val="100000"/>
              <a:buFont typeface="Arial"/>
              <a:buChar char="•"/>
            </a:pPr>
            <a:endParaRPr lang="en-US" b="1" i="0" u="none" strike="noStrike" cap="none">
              <a:solidFill>
                <a:schemeClr val="bg1"/>
              </a:solidFill>
              <a:latin typeface="Bookman Old Style"/>
              <a:ea typeface="Arial"/>
              <a:cs typeface="Arial"/>
            </a:endParaRPr>
          </a:p>
        </p:txBody>
      </p:sp>
    </p:spTree>
    <p:extLst>
      <p:ext uri="{BB962C8B-B14F-4D97-AF65-F5344CB8AC3E}">
        <p14:creationId xmlns:p14="http://schemas.microsoft.com/office/powerpoint/2010/main" val="3823457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13;p17">
            <a:extLst>
              <a:ext uri="{FF2B5EF4-FFF2-40B4-BE49-F238E27FC236}">
                <a16:creationId xmlns:a16="http://schemas.microsoft.com/office/drawing/2014/main" id="{FA2581F9-C348-99C4-BF5E-B6027FF70576}"/>
              </a:ext>
            </a:extLst>
          </p:cNvPr>
          <p:cNvSpPr txBox="1">
            <a:spLocks/>
          </p:cNvSpPr>
          <p:nvPr/>
        </p:nvSpPr>
        <p:spPr>
          <a:xfrm>
            <a:off x="192024" y="231505"/>
            <a:ext cx="8741664" cy="1143000"/>
          </a:xfrm>
          <a:prstGeom prst="rect">
            <a:avLst/>
          </a:prstGeom>
          <a:noFill/>
          <a:ln>
            <a:noFill/>
          </a:ln>
        </p:spPr>
        <p:txBody>
          <a:bodyPr spcFirstLastPara="1" wrap="square" lIns="90000" tIns="45000" rIns="90000" bIns="45000" anchor="t" anchorCtr="0">
            <a:noAutofit/>
          </a:bodyPr>
          <a:lstStyle>
            <a:defPPr marR="0" lvl="0" algn="l" rtl="0">
              <a:lnSpc>
                <a:spcPct val="100000"/>
              </a:lnSpc>
              <a:spcBef>
                <a:spcPts val="0"/>
              </a:spcBef>
              <a:spcAft>
                <a:spcPts val="0"/>
              </a:spcAft>
            </a:defPPr>
            <a:lvl1pPr marR="0" lvl="0"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R="0" lvl="1"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R="0" lvl="2"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R="0" lvl="3"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R="0" lvl="4"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R="0" lvl="5"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R="0" lvl="6"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R="0" lvl="7"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R="0" lvl="8" algn="l" rtl="0">
              <a:lnSpc>
                <a:spcPct val="102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pPr algn="ctr">
              <a:lnSpc>
                <a:spcPct val="100000"/>
              </a:lnSpc>
              <a:buSzPts val="1100"/>
            </a:pPr>
            <a:r>
              <a:rPr lang="en-US" sz="4000" b="1" dirty="0">
                <a:solidFill>
                  <a:schemeClr val="bg1"/>
                </a:solidFill>
                <a:latin typeface="Bookman Old Style"/>
              </a:rPr>
              <a:t>9. </a:t>
            </a:r>
            <a:r>
              <a:rPr lang="en-US" sz="4000" b="1" dirty="0" err="1">
                <a:solidFill>
                  <a:schemeClr val="bg1"/>
                </a:solidFill>
                <a:latin typeface="Bookman Old Style"/>
              </a:rPr>
              <a:t>Conclusie</a:t>
            </a:r>
          </a:p>
        </p:txBody>
      </p:sp>
      <p:sp>
        <p:nvSpPr>
          <p:cNvPr id="7" name="Google Shape;314;p17">
            <a:extLst>
              <a:ext uri="{FF2B5EF4-FFF2-40B4-BE49-F238E27FC236}">
                <a16:creationId xmlns:a16="http://schemas.microsoft.com/office/drawing/2014/main" id="{214068F2-F7C4-A390-FE2D-9AE6580FE866}"/>
              </a:ext>
            </a:extLst>
          </p:cNvPr>
          <p:cNvSpPr txBox="1"/>
          <p:nvPr/>
        </p:nvSpPr>
        <p:spPr>
          <a:xfrm>
            <a:off x="607322" y="1417637"/>
            <a:ext cx="7960605" cy="4781550"/>
          </a:xfrm>
          <a:prstGeom prst="rect">
            <a:avLst/>
          </a:prstGeom>
          <a:noFill/>
          <a:ln>
            <a:noFill/>
          </a:ln>
        </p:spPr>
        <p:txBody>
          <a:bodyPr spcFirstLastPara="1" wrap="square" lIns="90000" tIns="45000" rIns="90000" bIns="45000" anchor="t" anchorCtr="0">
            <a:noAutofit/>
          </a:bodyPr>
          <a:lstStyle/>
          <a:p>
            <a:pPr marL="340995" indent="-340995">
              <a:buClr>
                <a:schemeClr val="bg1"/>
              </a:buClr>
              <a:buSzPct val="100000"/>
              <a:buFont typeface="Arial"/>
              <a:buChar char="•"/>
            </a:pPr>
            <a:r>
              <a:rPr lang="en-US" sz="2800" b="1" dirty="0">
                <a:solidFill>
                  <a:schemeClr val="bg1"/>
                </a:solidFill>
                <a:latin typeface="Bookman Old Style"/>
                <a:ea typeface="Calibri"/>
                <a:cs typeface="Calibri"/>
              </a:rPr>
              <a:t>In alle </a:t>
            </a:r>
            <a:r>
              <a:rPr lang="en-US" sz="2800" b="1" err="1">
                <a:solidFill>
                  <a:schemeClr val="bg1"/>
                </a:solidFill>
                <a:latin typeface="Bookman Old Style"/>
                <a:ea typeface="Calibri"/>
                <a:cs typeface="Calibri"/>
              </a:rPr>
              <a:t>gevallen</a:t>
            </a:r>
            <a:r>
              <a:rPr lang="en-US" sz="2800" b="1" dirty="0">
                <a:solidFill>
                  <a:schemeClr val="bg1"/>
                </a:solidFill>
                <a:latin typeface="Bookman Old Style"/>
                <a:ea typeface="Calibri"/>
                <a:cs typeface="Calibri"/>
              </a:rPr>
              <a:t>: </a:t>
            </a:r>
            <a:r>
              <a:rPr lang="en-US" sz="2800" b="1" err="1">
                <a:solidFill>
                  <a:schemeClr val="bg1"/>
                </a:solidFill>
                <a:latin typeface="Bookman Old Style"/>
                <a:ea typeface="Calibri"/>
                <a:cs typeface="Calibri"/>
              </a:rPr>
              <a:t>volg</a:t>
            </a:r>
            <a:r>
              <a:rPr lang="en-US" sz="2800" b="1" dirty="0">
                <a:solidFill>
                  <a:schemeClr val="bg1"/>
                </a:solidFill>
                <a:latin typeface="Bookman Old Style"/>
                <a:ea typeface="Calibri"/>
                <a:cs typeface="Calibri"/>
              </a:rPr>
              <a:t> de </a:t>
            </a:r>
            <a:r>
              <a:rPr lang="en-US" sz="2800" b="1" err="1">
                <a:solidFill>
                  <a:schemeClr val="bg1"/>
                </a:solidFill>
                <a:latin typeface="Bookman Old Style"/>
                <a:ea typeface="Calibri"/>
                <a:cs typeface="Calibri"/>
              </a:rPr>
              <a:t>instructies</a:t>
            </a:r>
            <a:r>
              <a:rPr lang="en-US" sz="2800" b="1" dirty="0">
                <a:solidFill>
                  <a:schemeClr val="bg1"/>
                </a:solidFill>
                <a:latin typeface="Bookman Old Style"/>
                <a:ea typeface="Calibri"/>
                <a:cs typeface="Calibri"/>
              </a:rPr>
              <a:t> op van de jury of de </a:t>
            </a:r>
            <a:r>
              <a:rPr lang="en-US" sz="2800" b="1" err="1">
                <a:solidFill>
                  <a:schemeClr val="bg1"/>
                </a:solidFill>
                <a:latin typeface="Bookman Old Style"/>
                <a:ea typeface="Calibri"/>
                <a:cs typeface="Calibri"/>
              </a:rPr>
              <a:t>wedstrijdorganisatie</a:t>
            </a:r>
            <a:endParaRPr lang="en-US" sz="2800" b="1" dirty="0" err="1">
              <a:solidFill>
                <a:schemeClr val="bg1"/>
              </a:solidFill>
              <a:latin typeface="Bookman Old Style"/>
              <a:ea typeface="Calibri"/>
              <a:cs typeface="Calibri"/>
            </a:endParaRPr>
          </a:p>
          <a:p>
            <a:pPr marL="340995" indent="-340995">
              <a:buClr>
                <a:schemeClr val="bg1"/>
              </a:buClr>
              <a:buSzPct val="100000"/>
              <a:buChar char="•"/>
            </a:pPr>
            <a:r>
              <a:rPr lang="en-US" sz="2800" b="1" dirty="0">
                <a:solidFill>
                  <a:schemeClr val="bg1"/>
                </a:solidFill>
                <a:latin typeface="Bookman Old Style"/>
                <a:ea typeface="Calibri"/>
                <a:cs typeface="Calibri"/>
              </a:rPr>
              <a:t>Vaar </a:t>
            </a:r>
            <a:r>
              <a:rPr lang="en-US" sz="2800" b="1" dirty="0" err="1">
                <a:solidFill>
                  <a:schemeClr val="bg1"/>
                </a:solidFill>
                <a:latin typeface="Bookman Old Style"/>
                <a:ea typeface="Calibri"/>
                <a:cs typeface="Calibri"/>
              </a:rPr>
              <a:t>altijd</a:t>
            </a:r>
            <a:r>
              <a:rPr lang="en-US" sz="2800" b="1" dirty="0">
                <a:solidFill>
                  <a:schemeClr val="bg1"/>
                </a:solidFill>
                <a:latin typeface="Bookman Old Style"/>
                <a:ea typeface="Calibri"/>
                <a:cs typeface="Calibri"/>
              </a:rPr>
              <a:t> </a:t>
            </a:r>
            <a:r>
              <a:rPr lang="en-US" sz="2800" b="1" dirty="0" err="1">
                <a:solidFill>
                  <a:schemeClr val="bg1"/>
                </a:solidFill>
                <a:latin typeface="Bookman Old Style"/>
                <a:ea typeface="Calibri"/>
                <a:cs typeface="Calibri"/>
              </a:rPr>
              <a:t>aan</a:t>
            </a:r>
            <a:r>
              <a:rPr lang="en-US" sz="2800" b="1" dirty="0">
                <a:solidFill>
                  <a:schemeClr val="bg1"/>
                </a:solidFill>
                <a:latin typeface="Bookman Old Style"/>
                <a:ea typeface="Calibri"/>
                <a:cs typeface="Calibri"/>
              </a:rPr>
              <a:t> </a:t>
            </a:r>
            <a:r>
              <a:rPr lang="en-US" sz="2800" b="1" dirty="0" err="1">
                <a:solidFill>
                  <a:schemeClr val="bg1"/>
                </a:solidFill>
                <a:latin typeface="Bookman Old Style"/>
                <a:ea typeface="Calibri"/>
                <a:cs typeface="Calibri"/>
              </a:rPr>
              <a:t>stuurboordwal</a:t>
            </a:r>
            <a:r>
              <a:rPr lang="en-US" sz="2800" b="1" dirty="0">
                <a:solidFill>
                  <a:schemeClr val="bg1"/>
                </a:solidFill>
                <a:latin typeface="Bookman Old Style"/>
                <a:ea typeface="Calibri"/>
                <a:cs typeface="Calibri"/>
              </a:rPr>
              <a:t>, via </a:t>
            </a:r>
            <a:r>
              <a:rPr lang="en-US" sz="2800" b="1" dirty="0" err="1">
                <a:solidFill>
                  <a:schemeClr val="bg1"/>
                </a:solidFill>
                <a:latin typeface="Bookman Old Style"/>
                <a:ea typeface="Calibri"/>
                <a:cs typeface="Calibri"/>
              </a:rPr>
              <a:t>bakboord</a:t>
            </a:r>
            <a:r>
              <a:rPr lang="en-US" sz="2800" b="1" dirty="0">
                <a:solidFill>
                  <a:schemeClr val="bg1"/>
                </a:solidFill>
                <a:latin typeface="Bookman Old Style"/>
                <a:ea typeface="Calibri"/>
                <a:cs typeface="Calibri"/>
              </a:rPr>
              <a:t> </a:t>
            </a:r>
            <a:r>
              <a:rPr lang="en-US" sz="2800" b="1" dirty="0" err="1">
                <a:solidFill>
                  <a:schemeClr val="bg1"/>
                </a:solidFill>
                <a:latin typeface="Bookman Old Style"/>
                <a:ea typeface="Calibri"/>
                <a:cs typeface="Calibri"/>
              </a:rPr>
              <a:t>inhalen</a:t>
            </a:r>
            <a:r>
              <a:rPr lang="en-US" sz="2800" b="1" dirty="0">
                <a:solidFill>
                  <a:schemeClr val="bg1"/>
                </a:solidFill>
                <a:latin typeface="Bookman Old Style"/>
                <a:ea typeface="Calibri"/>
                <a:cs typeface="Calibri"/>
              </a:rPr>
              <a:t>, maar je </a:t>
            </a:r>
            <a:r>
              <a:rPr lang="en-US" sz="2800" b="1" dirty="0" err="1">
                <a:solidFill>
                  <a:schemeClr val="bg1"/>
                </a:solidFill>
                <a:latin typeface="Bookman Old Style"/>
                <a:ea typeface="Calibri"/>
                <a:cs typeface="Calibri"/>
              </a:rPr>
              <a:t>blijft</a:t>
            </a:r>
            <a:r>
              <a:rPr lang="en-US" sz="2800" b="1" dirty="0">
                <a:solidFill>
                  <a:schemeClr val="bg1"/>
                </a:solidFill>
                <a:latin typeface="Bookman Old Style"/>
                <a:ea typeface="Calibri"/>
                <a:cs typeface="Calibri"/>
              </a:rPr>
              <a:t> </a:t>
            </a:r>
            <a:r>
              <a:rPr lang="en-US" sz="2800" b="1" dirty="0" err="1">
                <a:solidFill>
                  <a:schemeClr val="bg1"/>
                </a:solidFill>
                <a:latin typeface="Bookman Old Style"/>
                <a:ea typeface="Calibri"/>
                <a:cs typeface="Calibri"/>
              </a:rPr>
              <a:t>stuurboordwal</a:t>
            </a:r>
            <a:endParaRPr lang="en-US" sz="2800" b="1" dirty="0">
              <a:solidFill>
                <a:schemeClr val="bg1"/>
              </a:solidFill>
              <a:latin typeface="Bookman Old Style"/>
              <a:ea typeface="Calibri"/>
              <a:cs typeface="Calibri"/>
            </a:endParaRPr>
          </a:p>
          <a:p>
            <a:pPr marL="340995" indent="-340995">
              <a:buClr>
                <a:schemeClr val="bg1"/>
              </a:buClr>
              <a:buSzPct val="100000"/>
              <a:buChar char="•"/>
            </a:pPr>
            <a:r>
              <a:rPr lang="en-US" sz="2800" b="1" dirty="0" err="1">
                <a:solidFill>
                  <a:schemeClr val="bg1"/>
                </a:solidFill>
                <a:latin typeface="Bookman Old Style"/>
                <a:ea typeface="Calibri"/>
                <a:cs typeface="Calibri"/>
              </a:rPr>
              <a:t>Blijf</a:t>
            </a:r>
            <a:r>
              <a:rPr lang="en-US" sz="2800" b="1" dirty="0">
                <a:solidFill>
                  <a:schemeClr val="bg1"/>
                </a:solidFill>
                <a:latin typeface="Bookman Old Style"/>
                <a:ea typeface="Calibri"/>
                <a:cs typeface="Calibri"/>
              </a:rPr>
              <a:t> in het finish </a:t>
            </a:r>
            <a:r>
              <a:rPr lang="en-US" sz="2800" b="1" dirty="0" err="1">
                <a:solidFill>
                  <a:schemeClr val="bg1"/>
                </a:solidFill>
                <a:latin typeface="Bookman Old Style"/>
                <a:ea typeface="Calibri"/>
                <a:cs typeface="Calibri"/>
              </a:rPr>
              <a:t>gebied</a:t>
            </a:r>
            <a:r>
              <a:rPr lang="en-US" sz="2800" b="1" dirty="0">
                <a:solidFill>
                  <a:schemeClr val="bg1"/>
                </a:solidFill>
                <a:latin typeface="Bookman Old Style"/>
                <a:ea typeface="Calibri"/>
                <a:cs typeface="Calibri"/>
              </a:rPr>
              <a:t> </a:t>
            </a:r>
            <a:r>
              <a:rPr lang="en-US" sz="2800" b="1" dirty="0" err="1">
                <a:solidFill>
                  <a:schemeClr val="bg1"/>
                </a:solidFill>
                <a:latin typeface="Bookman Old Style"/>
                <a:ea typeface="Calibri"/>
                <a:cs typeface="Calibri"/>
              </a:rPr>
              <a:t>liggen</a:t>
            </a:r>
            <a:r>
              <a:rPr lang="en-US" sz="2800" b="1" dirty="0">
                <a:solidFill>
                  <a:schemeClr val="bg1"/>
                </a:solidFill>
                <a:latin typeface="Bookman Old Style"/>
                <a:ea typeface="Calibri"/>
                <a:cs typeface="Calibri"/>
              </a:rPr>
              <a:t> </a:t>
            </a:r>
            <a:r>
              <a:rPr lang="en-US" sz="2800" b="1" dirty="0" err="1">
                <a:solidFill>
                  <a:schemeClr val="bg1"/>
                </a:solidFill>
                <a:latin typeface="Bookman Old Style"/>
                <a:ea typeface="Calibri"/>
                <a:cs typeface="Calibri"/>
              </a:rPr>
              <a:t>en</a:t>
            </a:r>
            <a:r>
              <a:rPr lang="en-US" sz="2800" b="1" dirty="0">
                <a:solidFill>
                  <a:schemeClr val="bg1"/>
                </a:solidFill>
                <a:latin typeface="Bookman Old Style"/>
                <a:ea typeface="Calibri"/>
                <a:cs typeface="Calibri"/>
              </a:rPr>
              <a:t> </a:t>
            </a:r>
            <a:r>
              <a:rPr lang="en-US" sz="2800" b="1" dirty="0" err="1">
                <a:solidFill>
                  <a:schemeClr val="bg1"/>
                </a:solidFill>
                <a:latin typeface="Bookman Old Style"/>
                <a:ea typeface="Calibri"/>
                <a:cs typeface="Calibri"/>
              </a:rPr>
              <a:t>wacht</a:t>
            </a:r>
            <a:r>
              <a:rPr lang="en-US" sz="2800" b="1" dirty="0">
                <a:solidFill>
                  <a:schemeClr val="bg1"/>
                </a:solidFill>
                <a:latin typeface="Bookman Old Style"/>
                <a:ea typeface="Calibri"/>
                <a:cs typeface="Calibri"/>
              </a:rPr>
              <a:t> met </a:t>
            </a:r>
            <a:r>
              <a:rPr lang="en-US" sz="2800" b="1" dirty="0" err="1">
                <a:solidFill>
                  <a:schemeClr val="bg1"/>
                </a:solidFill>
                <a:latin typeface="Bookman Old Style"/>
                <a:ea typeface="Calibri"/>
                <a:cs typeface="Calibri"/>
              </a:rPr>
              <a:t>aanleggen</a:t>
            </a:r>
            <a:r>
              <a:rPr lang="en-US" sz="2800" b="1" dirty="0">
                <a:solidFill>
                  <a:schemeClr val="bg1"/>
                </a:solidFill>
                <a:latin typeface="Bookman Old Style"/>
                <a:ea typeface="Calibri"/>
                <a:cs typeface="Calibri"/>
              </a:rPr>
              <a:t> </a:t>
            </a:r>
            <a:r>
              <a:rPr lang="en-US" sz="2800" b="1" dirty="0" err="1">
                <a:solidFill>
                  <a:schemeClr val="bg1"/>
                </a:solidFill>
                <a:latin typeface="Bookman Old Style"/>
                <a:ea typeface="Calibri"/>
                <a:cs typeface="Calibri"/>
              </a:rPr>
              <a:t>totdat</a:t>
            </a:r>
            <a:r>
              <a:rPr lang="en-US" sz="2800" b="1" dirty="0">
                <a:solidFill>
                  <a:schemeClr val="bg1"/>
                </a:solidFill>
                <a:latin typeface="Bookman Old Style"/>
                <a:ea typeface="Calibri"/>
                <a:cs typeface="Calibri"/>
              </a:rPr>
              <a:t> </a:t>
            </a:r>
            <a:r>
              <a:rPr lang="en-US" sz="2800" b="1" dirty="0" err="1">
                <a:solidFill>
                  <a:schemeClr val="bg1"/>
                </a:solidFill>
                <a:latin typeface="Bookman Old Style"/>
                <a:ea typeface="Calibri"/>
                <a:cs typeface="Calibri"/>
              </a:rPr>
              <a:t>dit</a:t>
            </a:r>
            <a:r>
              <a:rPr lang="en-US" sz="2800" b="1" dirty="0">
                <a:solidFill>
                  <a:schemeClr val="bg1"/>
                </a:solidFill>
                <a:latin typeface="Bookman Old Style"/>
                <a:ea typeface="Calibri"/>
                <a:cs typeface="Calibri"/>
              </a:rPr>
              <a:t> </a:t>
            </a:r>
            <a:r>
              <a:rPr lang="en-US" sz="2800" b="1" dirty="0" err="1">
                <a:solidFill>
                  <a:schemeClr val="bg1"/>
                </a:solidFill>
                <a:latin typeface="Bookman Old Style"/>
                <a:ea typeface="Calibri"/>
                <a:cs typeface="Calibri"/>
              </a:rPr>
              <a:t>wordt</a:t>
            </a:r>
            <a:r>
              <a:rPr lang="en-US" sz="2800" b="1" dirty="0">
                <a:solidFill>
                  <a:schemeClr val="bg1"/>
                </a:solidFill>
                <a:latin typeface="Bookman Old Style"/>
                <a:ea typeface="Calibri"/>
                <a:cs typeface="Calibri"/>
              </a:rPr>
              <a:t> </a:t>
            </a:r>
            <a:r>
              <a:rPr lang="en-US" sz="2800" b="1" dirty="0" err="1">
                <a:solidFill>
                  <a:schemeClr val="bg1"/>
                </a:solidFill>
                <a:latin typeface="Bookman Old Style"/>
                <a:ea typeface="Calibri"/>
                <a:cs typeface="Calibri"/>
              </a:rPr>
              <a:t>doorgegeven</a:t>
            </a:r>
          </a:p>
          <a:p>
            <a:pPr marL="340995" lvl="8" indent="-340995">
              <a:buClr>
                <a:schemeClr val="bg1"/>
              </a:buClr>
              <a:buSzPct val="100000"/>
              <a:buChar char="•"/>
            </a:pPr>
            <a:endParaRPr lang="en-US" sz="2800" b="1">
              <a:solidFill>
                <a:schemeClr val="bg1"/>
              </a:solidFill>
              <a:latin typeface="Bookman Old Style"/>
              <a:ea typeface="Calibri"/>
              <a:cs typeface="Calibri"/>
            </a:endParaRPr>
          </a:p>
          <a:p>
            <a:pPr lvl="8">
              <a:buClr>
                <a:schemeClr val="bg1"/>
              </a:buClr>
              <a:buSzPct val="100000"/>
            </a:pPr>
            <a:endParaRPr lang="en-US" sz="2800" b="1" i="0" u="none" strike="noStrike" cap="none">
              <a:solidFill>
                <a:schemeClr val="bg1"/>
              </a:solidFill>
              <a:latin typeface="Bookman Old Style"/>
              <a:ea typeface="Calibri"/>
              <a:cs typeface="Calibri"/>
            </a:endParaRPr>
          </a:p>
          <a:p>
            <a:pPr marL="340995" lvl="1" indent="-340995">
              <a:buClr>
                <a:schemeClr val="bg1"/>
              </a:buClr>
              <a:buSzPct val="100000"/>
              <a:buFont typeface="Arial"/>
              <a:buChar char="•"/>
            </a:pPr>
            <a:endParaRPr lang="en-US" b="1">
              <a:solidFill>
                <a:schemeClr val="bg1"/>
              </a:solidFill>
              <a:latin typeface="Bookman Old Style"/>
            </a:endParaRPr>
          </a:p>
        </p:txBody>
      </p:sp>
    </p:spTree>
    <p:extLst>
      <p:ext uri="{BB962C8B-B14F-4D97-AF65-F5344CB8AC3E}">
        <p14:creationId xmlns:p14="http://schemas.microsoft.com/office/powerpoint/2010/main" val="833183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8710C-E336-CA46-BED3-5FC97D81C913}"/>
              </a:ext>
            </a:extLst>
          </p:cNvPr>
          <p:cNvSpPr>
            <a:spLocks noGrp="1"/>
          </p:cNvSpPr>
          <p:nvPr>
            <p:ph type="title"/>
          </p:nvPr>
        </p:nvSpPr>
        <p:spPr>
          <a:xfrm>
            <a:off x="685800" y="393065"/>
            <a:ext cx="7769225" cy="804799"/>
          </a:xfrm>
        </p:spPr>
        <p:txBody>
          <a:bodyPr/>
          <a:lstStyle/>
          <a:p>
            <a:pPr algn="ctr"/>
            <a:r>
              <a:rPr lang="en-US" sz="4400" b="1" i="0" u="none" strike="noStrike" cap="none">
                <a:solidFill>
                  <a:schemeClr val="bg1"/>
                </a:solidFill>
                <a:latin typeface="Bookman Old Style"/>
                <a:ea typeface="Calibri"/>
                <a:cs typeface="Calibri"/>
                <a:sym typeface="Calibri"/>
              </a:rPr>
              <a:t>1. </a:t>
            </a:r>
            <a:r>
              <a:rPr lang="en-US" sz="4400" b="1" i="0" u="none" strike="noStrike" cap="none" err="1">
                <a:solidFill>
                  <a:schemeClr val="bg1"/>
                </a:solidFill>
                <a:latin typeface="Bookman Old Style"/>
                <a:ea typeface="Calibri"/>
                <a:cs typeface="Calibri"/>
                <a:sym typeface="Calibri"/>
              </a:rPr>
              <a:t>Vaarregels</a:t>
            </a:r>
            <a:endParaRPr lang="en-GB"/>
          </a:p>
        </p:txBody>
      </p:sp>
      <p:sp>
        <p:nvSpPr>
          <p:cNvPr id="3" name="Title 1">
            <a:extLst>
              <a:ext uri="{FF2B5EF4-FFF2-40B4-BE49-F238E27FC236}">
                <a16:creationId xmlns:a16="http://schemas.microsoft.com/office/drawing/2014/main" id="{D9C5DDAF-006A-C107-0D4B-B0D8A04158B4}"/>
              </a:ext>
            </a:extLst>
          </p:cNvPr>
          <p:cNvSpPr txBox="1">
            <a:spLocks/>
          </p:cNvSpPr>
          <p:nvPr/>
        </p:nvSpPr>
        <p:spPr>
          <a:xfrm>
            <a:off x="850392" y="1405001"/>
            <a:ext cx="7418705" cy="473062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42950" indent="-742950">
              <a:lnSpc>
                <a:spcPct val="150000"/>
              </a:lnSpc>
              <a:buClr>
                <a:schemeClr val="bg1"/>
              </a:buClr>
              <a:buSzPct val="100000"/>
              <a:buFont typeface="Arial" panose="020B0604020202020204" pitchFamily="34" charset="0"/>
              <a:buChar char="•"/>
            </a:pPr>
            <a:r>
              <a:rPr lang="en-US" sz="2400" b="1" dirty="0" err="1">
                <a:solidFill>
                  <a:schemeClr val="bg1"/>
                </a:solidFill>
                <a:latin typeface="Bookman Old Style"/>
              </a:rPr>
              <a:t>Altijd</a:t>
            </a:r>
            <a:r>
              <a:rPr lang="en-US" sz="2400" b="1" dirty="0">
                <a:solidFill>
                  <a:schemeClr val="bg1"/>
                </a:solidFill>
                <a:latin typeface="Bookman Old Style"/>
              </a:rPr>
              <a:t> </a:t>
            </a:r>
            <a:r>
              <a:rPr lang="en-US" sz="2400" b="1" dirty="0" err="1">
                <a:solidFill>
                  <a:schemeClr val="bg1"/>
                </a:solidFill>
                <a:latin typeface="Bookman Old Style"/>
              </a:rPr>
              <a:t>stuurboordwal</a:t>
            </a:r>
            <a:r>
              <a:rPr lang="en-US" sz="2400" b="1" dirty="0">
                <a:solidFill>
                  <a:schemeClr val="bg1"/>
                </a:solidFill>
                <a:latin typeface="Bookman Old Style"/>
              </a:rPr>
              <a:t> </a:t>
            </a:r>
            <a:r>
              <a:rPr lang="en-US" sz="2400" b="1" dirty="0" err="1">
                <a:solidFill>
                  <a:schemeClr val="bg1"/>
                </a:solidFill>
                <a:latin typeface="Bookman Old Style"/>
              </a:rPr>
              <a:t>varen</a:t>
            </a:r>
            <a:endParaRPr lang="en-US" sz="2400" b="1" dirty="0">
              <a:solidFill>
                <a:schemeClr val="bg1"/>
              </a:solidFill>
              <a:latin typeface="Bookman Old Style"/>
            </a:endParaRPr>
          </a:p>
          <a:p>
            <a:pPr marL="742950" indent="-742950">
              <a:lnSpc>
                <a:spcPct val="150000"/>
              </a:lnSpc>
              <a:buClr>
                <a:schemeClr val="bg1"/>
              </a:buClr>
              <a:buSzPct val="100000"/>
              <a:buFont typeface="Arial" panose="020B0604020202020204" pitchFamily="34" charset="0"/>
              <a:buChar char="•"/>
            </a:pPr>
            <a:r>
              <a:rPr lang="en-US" sz="2400" b="1" dirty="0" err="1">
                <a:solidFill>
                  <a:schemeClr val="bg1"/>
                </a:solidFill>
                <a:latin typeface="Bookman Old Style"/>
              </a:rPr>
              <a:t>Inhalen</a:t>
            </a:r>
            <a:r>
              <a:rPr lang="en-US" sz="2400" b="1" dirty="0">
                <a:solidFill>
                  <a:schemeClr val="bg1"/>
                </a:solidFill>
                <a:latin typeface="Bookman Old Style"/>
              </a:rPr>
              <a:t> </a:t>
            </a:r>
            <a:r>
              <a:rPr lang="en-US" sz="2400" b="1" dirty="0" err="1">
                <a:solidFill>
                  <a:schemeClr val="bg1"/>
                </a:solidFill>
                <a:latin typeface="Bookman Old Style"/>
              </a:rPr>
              <a:t>alleen</a:t>
            </a:r>
            <a:r>
              <a:rPr lang="en-US" sz="2400" b="1" dirty="0">
                <a:solidFill>
                  <a:schemeClr val="bg1"/>
                </a:solidFill>
                <a:latin typeface="Bookman Old Style"/>
              </a:rPr>
              <a:t> </a:t>
            </a:r>
            <a:r>
              <a:rPr lang="en-US" sz="2400" b="1" dirty="0" err="1">
                <a:solidFill>
                  <a:schemeClr val="bg1"/>
                </a:solidFill>
                <a:latin typeface="Bookman Old Style"/>
              </a:rPr>
              <a:t>langs</a:t>
            </a:r>
            <a:r>
              <a:rPr lang="en-US" sz="2400" b="1" dirty="0">
                <a:solidFill>
                  <a:schemeClr val="bg1"/>
                </a:solidFill>
                <a:latin typeface="Bookman Old Style"/>
              </a:rPr>
              <a:t> </a:t>
            </a:r>
            <a:r>
              <a:rPr lang="en-US" sz="2400" b="1" dirty="0" err="1">
                <a:solidFill>
                  <a:schemeClr val="bg1"/>
                </a:solidFill>
                <a:latin typeface="Bookman Old Style"/>
              </a:rPr>
              <a:t>bakboord</a:t>
            </a:r>
            <a:r>
              <a:rPr lang="en-US" sz="2400" b="1" dirty="0">
                <a:solidFill>
                  <a:schemeClr val="bg1"/>
                </a:solidFill>
                <a:latin typeface="Bookman Old Style"/>
              </a:rPr>
              <a:t> </a:t>
            </a:r>
            <a:r>
              <a:rPr lang="en-US" sz="2400" b="1" dirty="0" err="1">
                <a:solidFill>
                  <a:schemeClr val="bg1"/>
                </a:solidFill>
                <a:latin typeface="Bookman Old Style"/>
              </a:rPr>
              <a:t>zijde</a:t>
            </a:r>
            <a:r>
              <a:rPr lang="en-US" sz="2400" b="1" dirty="0">
                <a:solidFill>
                  <a:schemeClr val="bg1"/>
                </a:solidFill>
                <a:latin typeface="Bookman Old Style"/>
              </a:rPr>
              <a:t>, maar je mag </a:t>
            </a:r>
            <a:r>
              <a:rPr lang="en-US" sz="2400" b="1" dirty="0" err="1">
                <a:solidFill>
                  <a:schemeClr val="bg1"/>
                </a:solidFill>
                <a:latin typeface="Bookman Old Style"/>
              </a:rPr>
              <a:t>dus</a:t>
            </a:r>
            <a:r>
              <a:rPr lang="en-US" sz="2400" b="1" dirty="0">
                <a:solidFill>
                  <a:schemeClr val="bg1"/>
                </a:solidFill>
                <a:latin typeface="Bookman Old Style"/>
              </a:rPr>
              <a:t> </a:t>
            </a:r>
            <a:r>
              <a:rPr lang="en-US" sz="2400" b="1" dirty="0" err="1">
                <a:solidFill>
                  <a:schemeClr val="bg1"/>
                </a:solidFill>
                <a:latin typeface="Bookman Old Style"/>
              </a:rPr>
              <a:t>niet</a:t>
            </a:r>
            <a:r>
              <a:rPr lang="en-US" sz="2400" b="1" dirty="0">
                <a:solidFill>
                  <a:schemeClr val="bg1"/>
                </a:solidFill>
                <a:latin typeface="Bookman Old Style"/>
              </a:rPr>
              <a:t> over de </a:t>
            </a:r>
            <a:r>
              <a:rPr lang="en-US" sz="2400" b="1" dirty="0" err="1">
                <a:solidFill>
                  <a:schemeClr val="bg1"/>
                </a:solidFill>
                <a:latin typeface="Bookman Old Style"/>
              </a:rPr>
              <a:t>helft</a:t>
            </a:r>
            <a:r>
              <a:rPr lang="en-US" sz="2400" b="1" dirty="0">
                <a:solidFill>
                  <a:schemeClr val="bg1"/>
                </a:solidFill>
                <a:latin typeface="Bookman Old Style"/>
              </a:rPr>
              <a:t> van het </a:t>
            </a:r>
            <a:r>
              <a:rPr lang="en-US" sz="2400" b="1" dirty="0" err="1">
                <a:solidFill>
                  <a:schemeClr val="bg1"/>
                </a:solidFill>
                <a:latin typeface="Bookman Old Style"/>
              </a:rPr>
              <a:t>kanaal</a:t>
            </a:r>
            <a:endParaRPr lang="en-US" sz="2400" b="1">
              <a:solidFill>
                <a:schemeClr val="bg1"/>
              </a:solidFill>
              <a:latin typeface="Bookman Old Style"/>
            </a:endParaRPr>
          </a:p>
          <a:p>
            <a:pPr marL="742950" indent="-742950">
              <a:lnSpc>
                <a:spcPct val="150000"/>
              </a:lnSpc>
              <a:buClr>
                <a:schemeClr val="bg1"/>
              </a:buClr>
              <a:buSzPct val="100000"/>
              <a:buFont typeface="Arial" panose="020B0604020202020204" pitchFamily="34" charset="0"/>
              <a:buChar char="•"/>
            </a:pPr>
            <a:r>
              <a:rPr lang="en-US" sz="2400" b="1" dirty="0">
                <a:solidFill>
                  <a:schemeClr val="bg1"/>
                </a:solidFill>
                <a:latin typeface="Bookman Old Style"/>
              </a:rPr>
              <a:t>Vissers </a:t>
            </a:r>
            <a:r>
              <a:rPr lang="en-US" sz="2400" b="1" dirty="0" err="1">
                <a:solidFill>
                  <a:schemeClr val="bg1"/>
                </a:solidFill>
                <a:latin typeface="Bookman Old Style"/>
              </a:rPr>
              <a:t>zijn</a:t>
            </a:r>
            <a:r>
              <a:rPr lang="en-US" sz="2400" b="1" dirty="0">
                <a:solidFill>
                  <a:schemeClr val="bg1"/>
                </a:solidFill>
                <a:latin typeface="Bookman Old Style"/>
              </a:rPr>
              <a:t> </a:t>
            </a:r>
            <a:r>
              <a:rPr lang="en-US" sz="2400" b="1" dirty="0" err="1">
                <a:solidFill>
                  <a:schemeClr val="bg1"/>
                </a:solidFill>
                <a:latin typeface="Bookman Old Style"/>
              </a:rPr>
              <a:t>geen</a:t>
            </a:r>
            <a:r>
              <a:rPr lang="en-US" sz="2400" b="1" dirty="0">
                <a:solidFill>
                  <a:schemeClr val="bg1"/>
                </a:solidFill>
                <a:latin typeface="Bookman Old Style"/>
              </a:rPr>
              <a:t> </a:t>
            </a:r>
            <a:r>
              <a:rPr lang="en-US" sz="2400" b="1" dirty="0" err="1">
                <a:solidFill>
                  <a:schemeClr val="bg1"/>
                </a:solidFill>
                <a:latin typeface="Bookman Old Style"/>
              </a:rPr>
              <a:t>obstakel</a:t>
            </a:r>
            <a:endParaRPr lang="en-US" sz="2400" b="1" dirty="0">
              <a:solidFill>
                <a:schemeClr val="bg1"/>
              </a:solidFill>
              <a:latin typeface="Bookman Old Style"/>
            </a:endParaRPr>
          </a:p>
          <a:p>
            <a:pPr marL="742950" indent="-742950">
              <a:lnSpc>
                <a:spcPct val="150000"/>
              </a:lnSpc>
              <a:buClr>
                <a:schemeClr val="bg1"/>
              </a:buClr>
              <a:buSzPct val="100000"/>
              <a:buFont typeface="Arial" panose="020B0604020202020204" pitchFamily="34" charset="0"/>
              <a:buChar char="•"/>
            </a:pPr>
            <a:r>
              <a:rPr lang="en-US" sz="2400" b="1" dirty="0">
                <a:solidFill>
                  <a:schemeClr val="bg1"/>
                </a:solidFill>
                <a:latin typeface="Bookman Old Style"/>
              </a:rPr>
              <a:t>Protest </a:t>
            </a:r>
            <a:r>
              <a:rPr lang="en-US" sz="2400" b="1" err="1">
                <a:solidFill>
                  <a:schemeClr val="bg1"/>
                </a:solidFill>
                <a:latin typeface="Bookman Old Style"/>
              </a:rPr>
              <a:t>aantekenen</a:t>
            </a:r>
            <a:r>
              <a:rPr lang="en-US" sz="2400" b="1" dirty="0">
                <a:solidFill>
                  <a:schemeClr val="bg1"/>
                </a:solidFill>
                <a:latin typeface="Bookman Old Style"/>
              </a:rPr>
              <a:t> door </a:t>
            </a:r>
            <a:r>
              <a:rPr lang="en-US" sz="2400" b="1" err="1">
                <a:solidFill>
                  <a:schemeClr val="bg1"/>
                </a:solidFill>
                <a:latin typeface="Bookman Old Style"/>
              </a:rPr>
              <a:t>middel</a:t>
            </a:r>
            <a:r>
              <a:rPr lang="en-US" sz="2400" b="1" dirty="0">
                <a:solidFill>
                  <a:schemeClr val="bg1"/>
                </a:solidFill>
                <a:latin typeface="Bookman Old Style"/>
              </a:rPr>
              <a:t> van je hand </a:t>
            </a:r>
            <a:r>
              <a:rPr lang="en-US" sz="2400" b="1" err="1">
                <a:solidFill>
                  <a:schemeClr val="bg1"/>
                </a:solidFill>
                <a:latin typeface="Bookman Old Style"/>
              </a:rPr>
              <a:t>opsteken</a:t>
            </a:r>
            <a:r>
              <a:rPr lang="en-US" sz="2400" b="1" dirty="0">
                <a:solidFill>
                  <a:schemeClr val="bg1"/>
                </a:solidFill>
                <a:latin typeface="Bookman Old Style"/>
              </a:rPr>
              <a:t> direct </a:t>
            </a:r>
            <a:r>
              <a:rPr lang="en-US" sz="2400" b="1" err="1">
                <a:solidFill>
                  <a:schemeClr val="bg1"/>
                </a:solidFill>
                <a:latin typeface="Bookman Old Style"/>
              </a:rPr>
              <a:t>na</a:t>
            </a:r>
            <a:r>
              <a:rPr lang="en-US" sz="2400" b="1" dirty="0">
                <a:solidFill>
                  <a:schemeClr val="bg1"/>
                </a:solidFill>
                <a:latin typeface="Bookman Old Style"/>
              </a:rPr>
              <a:t> de finish </a:t>
            </a:r>
            <a:r>
              <a:rPr lang="en-US" sz="2400" b="1" err="1">
                <a:solidFill>
                  <a:schemeClr val="bg1"/>
                </a:solidFill>
                <a:latin typeface="Bookman Old Style"/>
              </a:rPr>
              <a:t>en</a:t>
            </a:r>
            <a:r>
              <a:rPr lang="en-US" sz="2400" b="1" dirty="0">
                <a:solidFill>
                  <a:schemeClr val="bg1"/>
                </a:solidFill>
                <a:latin typeface="Bookman Old Style"/>
              </a:rPr>
              <a:t> </a:t>
            </a:r>
            <a:r>
              <a:rPr lang="en-US" sz="2400" b="1" err="1">
                <a:solidFill>
                  <a:schemeClr val="bg1"/>
                </a:solidFill>
                <a:latin typeface="Bookman Old Style"/>
              </a:rPr>
              <a:t>zich</a:t>
            </a:r>
            <a:r>
              <a:rPr lang="en-US" sz="2400" b="1" dirty="0">
                <a:solidFill>
                  <a:schemeClr val="bg1"/>
                </a:solidFill>
                <a:latin typeface="Bookman Old Style"/>
              </a:rPr>
              <a:t> </a:t>
            </a:r>
            <a:r>
              <a:rPr lang="en-US" sz="2400" b="1" err="1">
                <a:solidFill>
                  <a:schemeClr val="bg1"/>
                </a:solidFill>
                <a:latin typeface="Bookman Old Style"/>
              </a:rPr>
              <a:t>daarna</a:t>
            </a:r>
            <a:r>
              <a:rPr lang="en-US" sz="2400" b="1" dirty="0">
                <a:solidFill>
                  <a:schemeClr val="bg1"/>
                </a:solidFill>
                <a:latin typeface="Bookman Old Style"/>
              </a:rPr>
              <a:t> </a:t>
            </a:r>
            <a:r>
              <a:rPr lang="en-US" sz="2400" b="1" err="1">
                <a:solidFill>
                  <a:schemeClr val="bg1"/>
                </a:solidFill>
                <a:latin typeface="Bookman Old Style"/>
              </a:rPr>
              <a:t>te</a:t>
            </a:r>
            <a:r>
              <a:rPr lang="en-US" sz="2400" b="1" dirty="0">
                <a:solidFill>
                  <a:schemeClr val="bg1"/>
                </a:solidFill>
                <a:latin typeface="Bookman Old Style"/>
              </a:rPr>
              <a:t> </a:t>
            </a:r>
            <a:r>
              <a:rPr lang="en-US" sz="2400" b="1" err="1">
                <a:solidFill>
                  <a:schemeClr val="bg1"/>
                </a:solidFill>
                <a:latin typeface="Bookman Old Style"/>
              </a:rPr>
              <a:t>melden</a:t>
            </a:r>
            <a:r>
              <a:rPr lang="en-US" sz="2400" b="1" dirty="0">
                <a:solidFill>
                  <a:schemeClr val="bg1"/>
                </a:solidFill>
                <a:latin typeface="Bookman Old Style"/>
              </a:rPr>
              <a:t> </a:t>
            </a:r>
            <a:r>
              <a:rPr lang="en-US" sz="2400" b="1" err="1">
                <a:solidFill>
                  <a:schemeClr val="bg1"/>
                </a:solidFill>
                <a:latin typeface="Bookman Old Style"/>
              </a:rPr>
              <a:t>bij</a:t>
            </a:r>
            <a:r>
              <a:rPr lang="en-US" sz="2400" b="1" dirty="0">
                <a:solidFill>
                  <a:schemeClr val="bg1"/>
                </a:solidFill>
                <a:latin typeface="Bookman Old Style"/>
              </a:rPr>
              <a:t> het </a:t>
            </a:r>
            <a:r>
              <a:rPr lang="en-US" sz="2400" b="1" err="1">
                <a:solidFill>
                  <a:schemeClr val="bg1"/>
                </a:solidFill>
                <a:latin typeface="Bookman Old Style"/>
              </a:rPr>
              <a:t>jurylid</a:t>
            </a:r>
            <a:r>
              <a:rPr lang="en-US" sz="2400" b="1" dirty="0">
                <a:solidFill>
                  <a:schemeClr val="bg1"/>
                </a:solidFill>
                <a:latin typeface="Bookman Old Style"/>
              </a:rPr>
              <a:t> op de boot in het finish </a:t>
            </a:r>
            <a:r>
              <a:rPr lang="en-US" sz="2400" b="1" err="1">
                <a:solidFill>
                  <a:schemeClr val="bg1"/>
                </a:solidFill>
                <a:latin typeface="Bookman Old Style"/>
              </a:rPr>
              <a:t>gebied</a:t>
            </a:r>
            <a:endParaRPr lang="en-US" sz="2400" b="1">
              <a:solidFill>
                <a:schemeClr val="bg1"/>
              </a:solidFill>
              <a:latin typeface="Bookman Old Style"/>
            </a:endParaRPr>
          </a:p>
        </p:txBody>
      </p:sp>
    </p:spTree>
    <p:extLst>
      <p:ext uri="{BB962C8B-B14F-4D97-AF65-F5344CB8AC3E}">
        <p14:creationId xmlns:p14="http://schemas.microsoft.com/office/powerpoint/2010/main" val="2558813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8710C-E336-CA46-BED3-5FC97D81C913}"/>
              </a:ext>
            </a:extLst>
          </p:cNvPr>
          <p:cNvSpPr>
            <a:spLocks noGrp="1"/>
          </p:cNvSpPr>
          <p:nvPr>
            <p:ph type="title"/>
          </p:nvPr>
        </p:nvSpPr>
        <p:spPr>
          <a:xfrm>
            <a:off x="685800" y="393065"/>
            <a:ext cx="7769225" cy="804799"/>
          </a:xfrm>
        </p:spPr>
        <p:txBody>
          <a:bodyPr/>
          <a:lstStyle/>
          <a:p>
            <a:pPr algn="ctr"/>
            <a:r>
              <a:rPr lang="en-US" sz="4400" b="1">
                <a:solidFill>
                  <a:schemeClr val="bg1"/>
                </a:solidFill>
                <a:latin typeface="Bookman Old Style"/>
              </a:rPr>
              <a:t>2</a:t>
            </a:r>
            <a:r>
              <a:rPr lang="en-US" sz="4400" b="1" i="0" u="none" strike="noStrike" cap="none">
                <a:solidFill>
                  <a:schemeClr val="bg1"/>
                </a:solidFill>
                <a:latin typeface="Bookman Old Style"/>
                <a:ea typeface="Calibri"/>
                <a:cs typeface="Calibri"/>
                <a:sym typeface="Calibri"/>
              </a:rPr>
              <a:t>. </a:t>
            </a:r>
            <a:r>
              <a:rPr lang="en-US" sz="4400" b="1" i="0" u="none" strike="noStrike" cap="none" err="1">
                <a:solidFill>
                  <a:schemeClr val="bg1"/>
                </a:solidFill>
                <a:latin typeface="Bookman Old Style"/>
                <a:ea typeface="Calibri"/>
                <a:cs typeface="Calibri"/>
                <a:sym typeface="Calibri"/>
              </a:rPr>
              <a:t>Baankaart</a:t>
            </a:r>
            <a:endParaRPr lang="en-GB"/>
          </a:p>
        </p:txBody>
      </p:sp>
      <p:pic>
        <p:nvPicPr>
          <p:cNvPr id="3" name="Google Shape;169;p4">
            <a:extLst>
              <a:ext uri="{FF2B5EF4-FFF2-40B4-BE49-F238E27FC236}">
                <a16:creationId xmlns:a16="http://schemas.microsoft.com/office/drawing/2014/main" id="{359D0AC1-8857-2F9A-767E-94E15B9DA4F6}"/>
              </a:ext>
            </a:extLst>
          </p:cNvPr>
          <p:cNvPicPr preferRelativeResize="0"/>
          <p:nvPr/>
        </p:nvPicPr>
        <p:blipFill>
          <a:blip r:embed="rId2">
            <a:alphaModFix/>
          </a:blip>
          <a:srcRect l="958"/>
          <a:stretch/>
        </p:blipFill>
        <p:spPr>
          <a:xfrm>
            <a:off x="978498" y="1197864"/>
            <a:ext cx="7183827" cy="5119033"/>
          </a:xfrm>
          <a:prstGeom prst="rect">
            <a:avLst/>
          </a:prstGeom>
          <a:noFill/>
          <a:ln>
            <a:noFill/>
          </a:ln>
        </p:spPr>
      </p:pic>
    </p:spTree>
    <p:extLst>
      <p:ext uri="{BB962C8B-B14F-4D97-AF65-F5344CB8AC3E}">
        <p14:creationId xmlns:p14="http://schemas.microsoft.com/office/powerpoint/2010/main" val="3087936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8710C-E336-CA46-BED3-5FC97D81C913}"/>
              </a:ext>
            </a:extLst>
          </p:cNvPr>
          <p:cNvSpPr>
            <a:spLocks noGrp="1"/>
          </p:cNvSpPr>
          <p:nvPr>
            <p:ph type="title"/>
          </p:nvPr>
        </p:nvSpPr>
        <p:spPr>
          <a:xfrm>
            <a:off x="685800" y="393065"/>
            <a:ext cx="7769225" cy="804799"/>
          </a:xfrm>
        </p:spPr>
        <p:txBody>
          <a:bodyPr/>
          <a:lstStyle/>
          <a:p>
            <a:pPr algn="ctr"/>
            <a:r>
              <a:rPr lang="en-US" sz="4400" b="1">
                <a:solidFill>
                  <a:schemeClr val="bg1"/>
                </a:solidFill>
                <a:latin typeface="Bookman Old Style"/>
              </a:rPr>
              <a:t>2</a:t>
            </a:r>
            <a:r>
              <a:rPr lang="en-US" sz="4400" b="1" i="0" u="none" strike="noStrike" cap="none">
                <a:solidFill>
                  <a:schemeClr val="bg1"/>
                </a:solidFill>
                <a:latin typeface="Bookman Old Style"/>
                <a:ea typeface="Calibri"/>
                <a:cs typeface="Calibri"/>
                <a:sym typeface="Calibri"/>
              </a:rPr>
              <a:t>. </a:t>
            </a:r>
            <a:r>
              <a:rPr lang="en-US" sz="4400" b="1" i="0" u="none" strike="noStrike" cap="none" err="1">
                <a:solidFill>
                  <a:schemeClr val="bg1"/>
                </a:solidFill>
                <a:latin typeface="Bookman Old Style"/>
                <a:ea typeface="Calibri"/>
                <a:cs typeface="Calibri"/>
                <a:sym typeface="Calibri"/>
              </a:rPr>
              <a:t>Baankaart</a:t>
            </a:r>
            <a:endParaRPr lang="en-GB"/>
          </a:p>
        </p:txBody>
      </p:sp>
      <p:pic>
        <p:nvPicPr>
          <p:cNvPr id="6" name="Picture 5">
            <a:extLst>
              <a:ext uri="{FF2B5EF4-FFF2-40B4-BE49-F238E27FC236}">
                <a16:creationId xmlns:a16="http://schemas.microsoft.com/office/drawing/2014/main" id="{4652A167-3AA9-0C4F-6CD3-5DE1F5633AEA}"/>
              </a:ext>
            </a:extLst>
          </p:cNvPr>
          <p:cNvPicPr>
            <a:picLocks noChangeAspect="1"/>
          </p:cNvPicPr>
          <p:nvPr/>
        </p:nvPicPr>
        <p:blipFill>
          <a:blip r:embed="rId2"/>
          <a:srcRect l="12743" t="10430" r="7569" b="15131"/>
          <a:stretch/>
        </p:blipFill>
        <p:spPr>
          <a:xfrm>
            <a:off x="1030287" y="1476491"/>
            <a:ext cx="7083426" cy="4724507"/>
          </a:xfrm>
          <a:prstGeom prst="rect">
            <a:avLst/>
          </a:prstGeom>
        </p:spPr>
      </p:pic>
      <p:sp>
        <p:nvSpPr>
          <p:cNvPr id="7" name="TextBox 6">
            <a:extLst>
              <a:ext uri="{FF2B5EF4-FFF2-40B4-BE49-F238E27FC236}">
                <a16:creationId xmlns:a16="http://schemas.microsoft.com/office/drawing/2014/main" id="{C6C6A4D7-9374-3435-9AEA-850C09C25F7F}"/>
              </a:ext>
            </a:extLst>
          </p:cNvPr>
          <p:cNvSpPr txBox="1"/>
          <p:nvPr/>
        </p:nvSpPr>
        <p:spPr>
          <a:xfrm rot="1687282">
            <a:off x="2988342" y="2022422"/>
            <a:ext cx="1588808" cy="369332"/>
          </a:xfrm>
          <a:prstGeom prst="rect">
            <a:avLst/>
          </a:prstGeom>
          <a:noFill/>
        </p:spPr>
        <p:txBody>
          <a:bodyPr wrap="square" rtlCol="0">
            <a:spAutoFit/>
          </a:bodyPr>
          <a:lstStyle/>
          <a:p>
            <a:r>
              <a:rPr lang="nl-NL" sz="1800" b="1" err="1">
                <a:solidFill>
                  <a:srgbClr val="FFFF00"/>
                </a:solidFill>
              </a:rPr>
              <a:t>Boeienlijn</a:t>
            </a:r>
            <a:endParaRPr lang="en-GB" sz="1800" b="1">
              <a:solidFill>
                <a:srgbClr val="FFFF00"/>
              </a:solidFill>
            </a:endParaRPr>
          </a:p>
        </p:txBody>
      </p:sp>
      <p:sp>
        <p:nvSpPr>
          <p:cNvPr id="8" name="TextBox 7">
            <a:extLst>
              <a:ext uri="{FF2B5EF4-FFF2-40B4-BE49-F238E27FC236}">
                <a16:creationId xmlns:a16="http://schemas.microsoft.com/office/drawing/2014/main" id="{391E2DF5-A168-6C68-6FA6-52372401201F}"/>
              </a:ext>
            </a:extLst>
          </p:cNvPr>
          <p:cNvSpPr txBox="1"/>
          <p:nvPr/>
        </p:nvSpPr>
        <p:spPr>
          <a:xfrm rot="19137614">
            <a:off x="4604366" y="2871814"/>
            <a:ext cx="710451" cy="369332"/>
          </a:xfrm>
          <a:prstGeom prst="rect">
            <a:avLst/>
          </a:prstGeom>
          <a:noFill/>
        </p:spPr>
        <p:txBody>
          <a:bodyPr wrap="none" rtlCol="0">
            <a:spAutoFit/>
          </a:bodyPr>
          <a:lstStyle/>
          <a:p>
            <a:r>
              <a:rPr lang="nl-NL" sz="1800" b="1">
                <a:solidFill>
                  <a:srgbClr val="0ADA12"/>
                </a:solidFill>
              </a:rPr>
              <a:t>Start</a:t>
            </a:r>
            <a:endParaRPr lang="en-GB" sz="1800" b="1">
              <a:solidFill>
                <a:srgbClr val="0ADA12"/>
              </a:solidFill>
            </a:endParaRPr>
          </a:p>
        </p:txBody>
      </p:sp>
      <p:sp>
        <p:nvSpPr>
          <p:cNvPr id="9" name="TextBox 8">
            <a:extLst>
              <a:ext uri="{FF2B5EF4-FFF2-40B4-BE49-F238E27FC236}">
                <a16:creationId xmlns:a16="http://schemas.microsoft.com/office/drawing/2014/main" id="{A12030FD-F479-CFA8-0ECE-59E8174168AE}"/>
              </a:ext>
            </a:extLst>
          </p:cNvPr>
          <p:cNvSpPr txBox="1"/>
          <p:nvPr/>
        </p:nvSpPr>
        <p:spPr>
          <a:xfrm rot="19137614">
            <a:off x="5418406" y="3531128"/>
            <a:ext cx="1210588" cy="369332"/>
          </a:xfrm>
          <a:prstGeom prst="rect">
            <a:avLst/>
          </a:prstGeom>
          <a:noFill/>
        </p:spPr>
        <p:txBody>
          <a:bodyPr wrap="none" rtlCol="0">
            <a:spAutoFit/>
          </a:bodyPr>
          <a:lstStyle/>
          <a:p>
            <a:r>
              <a:rPr lang="nl-NL" sz="1800" b="1">
                <a:solidFill>
                  <a:srgbClr val="0ADA12"/>
                </a:solidFill>
              </a:rPr>
              <a:t>Voorstart</a:t>
            </a:r>
            <a:endParaRPr lang="en-GB" sz="1800" b="1">
              <a:solidFill>
                <a:srgbClr val="0ADA12"/>
              </a:solidFill>
            </a:endParaRPr>
          </a:p>
        </p:txBody>
      </p:sp>
      <p:sp>
        <p:nvSpPr>
          <p:cNvPr id="10" name="TextBox 9">
            <a:extLst>
              <a:ext uri="{FF2B5EF4-FFF2-40B4-BE49-F238E27FC236}">
                <a16:creationId xmlns:a16="http://schemas.microsoft.com/office/drawing/2014/main" id="{991E2DF4-BE88-8091-E72D-B22B3BC7B156}"/>
              </a:ext>
            </a:extLst>
          </p:cNvPr>
          <p:cNvSpPr txBox="1"/>
          <p:nvPr/>
        </p:nvSpPr>
        <p:spPr>
          <a:xfrm rot="2656909">
            <a:off x="4212235" y="4203304"/>
            <a:ext cx="2467342" cy="369332"/>
          </a:xfrm>
          <a:prstGeom prst="rect">
            <a:avLst/>
          </a:prstGeom>
          <a:noFill/>
        </p:spPr>
        <p:txBody>
          <a:bodyPr wrap="none" rtlCol="0">
            <a:spAutoFit/>
          </a:bodyPr>
          <a:lstStyle/>
          <a:p>
            <a:r>
              <a:rPr lang="nl-NL" sz="1800">
                <a:solidFill>
                  <a:srgbClr val="00FFFF"/>
                </a:solidFill>
              </a:rPr>
              <a:t>Oneven startnummers</a:t>
            </a:r>
            <a:endParaRPr lang="en-GB" sz="1800">
              <a:solidFill>
                <a:srgbClr val="00FFFF"/>
              </a:solidFill>
            </a:endParaRPr>
          </a:p>
        </p:txBody>
      </p:sp>
      <p:sp>
        <p:nvSpPr>
          <p:cNvPr id="13" name="TextBox 12">
            <a:extLst>
              <a:ext uri="{FF2B5EF4-FFF2-40B4-BE49-F238E27FC236}">
                <a16:creationId xmlns:a16="http://schemas.microsoft.com/office/drawing/2014/main" id="{F3188188-A630-20E7-2D3E-8CEE050352D6}"/>
              </a:ext>
            </a:extLst>
          </p:cNvPr>
          <p:cNvSpPr txBox="1"/>
          <p:nvPr/>
        </p:nvSpPr>
        <p:spPr>
          <a:xfrm rot="2656909">
            <a:off x="4177376" y="4517140"/>
            <a:ext cx="2185214" cy="369332"/>
          </a:xfrm>
          <a:prstGeom prst="rect">
            <a:avLst/>
          </a:prstGeom>
          <a:noFill/>
        </p:spPr>
        <p:txBody>
          <a:bodyPr wrap="none" rtlCol="0">
            <a:spAutoFit/>
          </a:bodyPr>
          <a:lstStyle/>
          <a:p>
            <a:r>
              <a:rPr lang="nl-NL" sz="1800">
                <a:solidFill>
                  <a:srgbClr val="00FFFF"/>
                </a:solidFill>
              </a:rPr>
              <a:t>Even startnummers</a:t>
            </a:r>
            <a:endParaRPr lang="en-GB" sz="1800">
              <a:solidFill>
                <a:srgbClr val="00FFFF"/>
              </a:solidFill>
            </a:endParaRPr>
          </a:p>
        </p:txBody>
      </p:sp>
      <p:sp>
        <p:nvSpPr>
          <p:cNvPr id="15" name="TextBox 14">
            <a:extLst>
              <a:ext uri="{FF2B5EF4-FFF2-40B4-BE49-F238E27FC236}">
                <a16:creationId xmlns:a16="http://schemas.microsoft.com/office/drawing/2014/main" id="{A65D41D1-96CF-6D75-28FB-1518117590BF}"/>
              </a:ext>
            </a:extLst>
          </p:cNvPr>
          <p:cNvSpPr txBox="1"/>
          <p:nvPr/>
        </p:nvSpPr>
        <p:spPr>
          <a:xfrm rot="3218690">
            <a:off x="1787605" y="2559722"/>
            <a:ext cx="2198038" cy="369332"/>
          </a:xfrm>
          <a:prstGeom prst="rect">
            <a:avLst/>
          </a:prstGeom>
          <a:noFill/>
        </p:spPr>
        <p:txBody>
          <a:bodyPr wrap="none" rtlCol="0">
            <a:spAutoFit/>
          </a:bodyPr>
          <a:lstStyle/>
          <a:p>
            <a:r>
              <a:rPr lang="nl-NL" sz="1800">
                <a:solidFill>
                  <a:srgbClr val="FF0000"/>
                </a:solidFill>
              </a:rPr>
              <a:t>Finishende ploegen</a:t>
            </a:r>
            <a:endParaRPr lang="en-GB" sz="1800">
              <a:solidFill>
                <a:srgbClr val="FF0000"/>
              </a:solidFill>
            </a:endParaRPr>
          </a:p>
        </p:txBody>
      </p:sp>
    </p:spTree>
    <p:extLst>
      <p:ext uri="{BB962C8B-B14F-4D97-AF65-F5344CB8AC3E}">
        <p14:creationId xmlns:p14="http://schemas.microsoft.com/office/powerpoint/2010/main" val="844808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8710C-E336-CA46-BED3-5FC97D81C913}"/>
              </a:ext>
            </a:extLst>
          </p:cNvPr>
          <p:cNvSpPr>
            <a:spLocks noGrp="1"/>
          </p:cNvSpPr>
          <p:nvPr>
            <p:ph type="title"/>
          </p:nvPr>
        </p:nvSpPr>
        <p:spPr>
          <a:xfrm>
            <a:off x="685800" y="393065"/>
            <a:ext cx="7769225" cy="804799"/>
          </a:xfrm>
        </p:spPr>
        <p:txBody>
          <a:bodyPr/>
          <a:lstStyle/>
          <a:p>
            <a:pPr algn="ctr"/>
            <a:r>
              <a:rPr lang="en-US" sz="4400" b="1" i="0" u="none" strike="noStrike" cap="none">
                <a:solidFill>
                  <a:schemeClr val="bg1"/>
                </a:solidFill>
                <a:latin typeface="Bookman Old Style"/>
                <a:ea typeface="Calibri"/>
                <a:cs typeface="Calibri"/>
                <a:sym typeface="Calibri"/>
              </a:rPr>
              <a:t>2. </a:t>
            </a:r>
            <a:r>
              <a:rPr lang="en-US" sz="4400" b="1" i="0" u="none" strike="noStrike" cap="none" err="1">
                <a:solidFill>
                  <a:schemeClr val="bg1"/>
                </a:solidFill>
                <a:latin typeface="Bookman Old Style"/>
                <a:ea typeface="Calibri"/>
                <a:cs typeface="Calibri"/>
                <a:sym typeface="Calibri"/>
              </a:rPr>
              <a:t>Baankaart</a:t>
            </a:r>
            <a:endParaRPr lang="en-GB"/>
          </a:p>
        </p:txBody>
      </p:sp>
      <p:pic>
        <p:nvPicPr>
          <p:cNvPr id="3" name="Google Shape;188;p5">
            <a:extLst>
              <a:ext uri="{FF2B5EF4-FFF2-40B4-BE49-F238E27FC236}">
                <a16:creationId xmlns:a16="http://schemas.microsoft.com/office/drawing/2014/main" id="{B354DDF9-B18C-FD21-55DC-678EF5FE1A5A}"/>
              </a:ext>
            </a:extLst>
          </p:cNvPr>
          <p:cNvPicPr preferRelativeResize="0"/>
          <p:nvPr/>
        </p:nvPicPr>
        <p:blipFill>
          <a:blip r:embed="rId2">
            <a:alphaModFix/>
          </a:blip>
          <a:stretch>
            <a:fillRect/>
          </a:stretch>
        </p:blipFill>
        <p:spPr>
          <a:xfrm>
            <a:off x="1132338" y="1280799"/>
            <a:ext cx="6876148" cy="5065138"/>
          </a:xfrm>
          <a:prstGeom prst="rect">
            <a:avLst/>
          </a:prstGeom>
          <a:noFill/>
          <a:ln>
            <a:noFill/>
          </a:ln>
        </p:spPr>
      </p:pic>
    </p:spTree>
    <p:extLst>
      <p:ext uri="{BB962C8B-B14F-4D97-AF65-F5344CB8AC3E}">
        <p14:creationId xmlns:p14="http://schemas.microsoft.com/office/powerpoint/2010/main" val="3126031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3" name="Google Shape;223;g1689a2229cb_0_14"/>
          <p:cNvSpPr txBox="1">
            <a:spLocks noGrp="1"/>
          </p:cNvSpPr>
          <p:nvPr>
            <p:ph type="title"/>
          </p:nvPr>
        </p:nvSpPr>
        <p:spPr>
          <a:xfrm>
            <a:off x="468312" y="277812"/>
            <a:ext cx="8229600" cy="11430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100"/>
              <a:buFont typeface="Times New Roman"/>
              <a:buNone/>
            </a:pPr>
            <a:r>
              <a:rPr lang="en-US" sz="4400" b="1">
                <a:solidFill>
                  <a:schemeClr val="bg1"/>
                </a:solidFill>
                <a:latin typeface="Bookman Old Style"/>
              </a:rPr>
              <a:t>3. </a:t>
            </a:r>
            <a:r>
              <a:rPr lang="en-US" sz="4400" b="1" err="1">
                <a:solidFill>
                  <a:schemeClr val="bg1"/>
                </a:solidFill>
                <a:latin typeface="Bookman Old Style"/>
              </a:rPr>
              <a:t>Keerboei</a:t>
            </a:r>
            <a:r>
              <a:rPr lang="en-US" sz="4400" b="1">
                <a:solidFill>
                  <a:schemeClr val="bg1"/>
                </a:solidFill>
                <a:latin typeface="Bookman Old Style"/>
              </a:rPr>
              <a:t> - Houten </a:t>
            </a:r>
            <a:r>
              <a:rPr lang="en-US" sz="4400" b="1" err="1">
                <a:solidFill>
                  <a:schemeClr val="bg1"/>
                </a:solidFill>
                <a:latin typeface="Bookman Old Style"/>
              </a:rPr>
              <a:t>brug</a:t>
            </a:r>
            <a:endParaRPr lang="en-US" b="1">
              <a:solidFill>
                <a:schemeClr val="bg1"/>
              </a:solidFill>
              <a:latin typeface="Bookman Old Style"/>
            </a:endParaRPr>
          </a:p>
        </p:txBody>
      </p:sp>
      <p:pic>
        <p:nvPicPr>
          <p:cNvPr id="5" name="Afbeelding 4">
            <a:extLst>
              <a:ext uri="{FF2B5EF4-FFF2-40B4-BE49-F238E27FC236}">
                <a16:creationId xmlns:a16="http://schemas.microsoft.com/office/drawing/2014/main" id="{50EFB77A-2844-669E-539E-E51B416EB3F6}"/>
              </a:ext>
            </a:extLst>
          </p:cNvPr>
          <p:cNvPicPr>
            <a:picLocks noChangeAspect="1"/>
          </p:cNvPicPr>
          <p:nvPr/>
        </p:nvPicPr>
        <p:blipFill>
          <a:blip r:embed="rId3"/>
          <a:stretch>
            <a:fillRect/>
          </a:stretch>
        </p:blipFill>
        <p:spPr>
          <a:xfrm>
            <a:off x="1525750" y="1177345"/>
            <a:ext cx="6092500" cy="4177333"/>
          </a:xfrm>
          <a:prstGeom prst="rect">
            <a:avLst/>
          </a:prstGeom>
        </p:spPr>
      </p:pic>
      <p:sp>
        <p:nvSpPr>
          <p:cNvPr id="3" name="TextBox 2">
            <a:extLst>
              <a:ext uri="{FF2B5EF4-FFF2-40B4-BE49-F238E27FC236}">
                <a16:creationId xmlns:a16="http://schemas.microsoft.com/office/drawing/2014/main" id="{C08BED98-5ADD-86A9-E7DC-D6CC17DB7CEF}"/>
              </a:ext>
            </a:extLst>
          </p:cNvPr>
          <p:cNvSpPr txBox="1"/>
          <p:nvPr/>
        </p:nvSpPr>
        <p:spPr>
          <a:xfrm>
            <a:off x="468312" y="5516307"/>
            <a:ext cx="8229600" cy="1202702"/>
          </a:xfrm>
          <a:prstGeom prst="rect">
            <a:avLst/>
          </a:prstGeom>
          <a:noFill/>
        </p:spPr>
        <p:txBody>
          <a:bodyPr wrap="square">
            <a:spAutoFit/>
          </a:bodyPr>
          <a:lstStyle/>
          <a:p>
            <a:pPr marL="457200" lvl="0" indent="-330200" algn="just">
              <a:lnSpc>
                <a:spcPct val="114999"/>
              </a:lnSpc>
              <a:spcBef>
                <a:spcPts val="0"/>
              </a:spcBef>
              <a:spcAft>
                <a:spcPts val="0"/>
              </a:spcAft>
              <a:buClr>
                <a:schemeClr val="bg1"/>
              </a:buClr>
              <a:buSzPts val="1600"/>
              <a:buFont typeface="Arial" panose="020B0604020202020204" pitchFamily="34" charset="0"/>
              <a:buChar char="•"/>
            </a:pPr>
            <a:r>
              <a:rPr lang="nl-NL" sz="1600" b="1">
                <a:solidFill>
                  <a:schemeClr val="bg1"/>
                </a:solidFill>
                <a:latin typeface="Bookman Old Style"/>
                <a:cs typeface="Arial"/>
              </a:rPr>
              <a:t>Vanaf 50 meter voor de keerboei tot 50 meter na de keerboei geldt er een inhaalverbod. Dit gebied is gemarkeerd met rode vlaggen. </a:t>
            </a:r>
          </a:p>
          <a:p>
            <a:pPr marL="457200" lvl="0" indent="-330200" algn="just">
              <a:lnSpc>
                <a:spcPct val="114999"/>
              </a:lnSpc>
              <a:spcBef>
                <a:spcPts val="0"/>
              </a:spcBef>
              <a:spcAft>
                <a:spcPts val="0"/>
              </a:spcAft>
              <a:buClr>
                <a:schemeClr val="bg1"/>
              </a:buClr>
              <a:buSzPts val="1600"/>
              <a:buFont typeface="Arial" panose="020B0604020202020204" pitchFamily="34" charset="0"/>
              <a:buChar char="•"/>
            </a:pPr>
            <a:r>
              <a:rPr lang="nl-NL" sz="1600" b="1">
                <a:solidFill>
                  <a:schemeClr val="bg1"/>
                </a:solidFill>
                <a:latin typeface="Bookman Old Style"/>
                <a:cs typeface="Arial"/>
              </a:rPr>
              <a:t>De keerboei halverwege de baan moet aan stuurboordzijde worden gepasseerd.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32" name="Google Shape;232;p9"/>
          <p:cNvSpPr txBox="1">
            <a:spLocks noGrp="1"/>
          </p:cNvSpPr>
          <p:nvPr>
            <p:ph type="title"/>
          </p:nvPr>
        </p:nvSpPr>
        <p:spPr>
          <a:xfrm>
            <a:off x="468312" y="277812"/>
            <a:ext cx="8229600" cy="1143000"/>
          </a:xfrm>
          <a:prstGeom prst="rect">
            <a:avLst/>
          </a:prstGeom>
          <a:noFill/>
          <a:ln>
            <a:noFill/>
          </a:ln>
        </p:spPr>
        <p:txBody>
          <a:bodyPr spcFirstLastPara="1" wrap="square" lIns="90000" tIns="45000" rIns="90000" bIns="45000" anchor="t" anchorCtr="0">
            <a:noAutofit/>
          </a:bodyPr>
          <a:lstStyle/>
          <a:p>
            <a:pPr algn="ctr">
              <a:lnSpc>
                <a:spcPct val="100000"/>
              </a:lnSpc>
            </a:pPr>
            <a:r>
              <a:rPr lang="en-US" sz="4400" b="1">
                <a:solidFill>
                  <a:schemeClr val="bg1"/>
                </a:solidFill>
                <a:latin typeface="Bookman Old Style"/>
              </a:rPr>
              <a:t>3. </a:t>
            </a:r>
            <a:r>
              <a:rPr lang="en-US" sz="4400" b="1" err="1">
                <a:solidFill>
                  <a:schemeClr val="bg1"/>
                </a:solidFill>
                <a:latin typeface="Bookman Old Style"/>
              </a:rPr>
              <a:t>Keerboei</a:t>
            </a:r>
            <a:r>
              <a:rPr lang="en-US" sz="4400" b="1">
                <a:solidFill>
                  <a:schemeClr val="bg1"/>
                </a:solidFill>
                <a:latin typeface="Bookman Old Style"/>
              </a:rPr>
              <a:t> </a:t>
            </a:r>
            <a:r>
              <a:rPr lang="en-US" sz="4400" b="1" err="1">
                <a:solidFill>
                  <a:schemeClr val="bg1"/>
                </a:solidFill>
                <a:latin typeface="Bookman Old Style"/>
              </a:rPr>
              <a:t>houten</a:t>
            </a:r>
            <a:r>
              <a:rPr lang="en-US" sz="4400" b="1">
                <a:solidFill>
                  <a:schemeClr val="bg1"/>
                </a:solidFill>
                <a:latin typeface="Bookman Old Style"/>
              </a:rPr>
              <a:t> </a:t>
            </a:r>
            <a:r>
              <a:rPr lang="en-US" sz="4400" b="1" err="1">
                <a:solidFill>
                  <a:schemeClr val="bg1"/>
                </a:solidFill>
                <a:latin typeface="Bookman Old Style"/>
              </a:rPr>
              <a:t>brug</a:t>
            </a:r>
            <a:endParaRPr lang="en-US" sz="4400" b="1">
              <a:solidFill>
                <a:schemeClr val="bg1"/>
              </a:solidFill>
              <a:latin typeface="Bookman Old Style"/>
            </a:endParaRPr>
          </a:p>
        </p:txBody>
      </p:sp>
      <p:sp>
        <p:nvSpPr>
          <p:cNvPr id="233" name="Google Shape;233;p9"/>
          <p:cNvSpPr txBox="1">
            <a:spLocks noGrp="1"/>
          </p:cNvSpPr>
          <p:nvPr>
            <p:ph type="body" idx="1"/>
          </p:nvPr>
        </p:nvSpPr>
        <p:spPr>
          <a:xfrm>
            <a:off x="754900" y="1420812"/>
            <a:ext cx="7634199" cy="4904256"/>
          </a:xfrm>
          <a:prstGeom prst="rect">
            <a:avLst/>
          </a:prstGeom>
          <a:noFill/>
          <a:ln>
            <a:noFill/>
          </a:ln>
        </p:spPr>
        <p:txBody>
          <a:bodyPr spcFirstLastPara="1" wrap="square" lIns="90000" tIns="45000" rIns="90000" bIns="45000" anchor="t" anchorCtr="0">
            <a:noAutofit/>
          </a:bodyPr>
          <a:lstStyle/>
          <a:p>
            <a:pPr marL="457200" lvl="0" indent="-330200" algn="just">
              <a:lnSpc>
                <a:spcPct val="114999"/>
              </a:lnSpc>
              <a:spcBef>
                <a:spcPts val="0"/>
              </a:spcBef>
              <a:spcAft>
                <a:spcPts val="0"/>
              </a:spcAft>
              <a:buClr>
                <a:schemeClr val="bg1"/>
              </a:buClr>
              <a:buSzPts val="1600"/>
              <a:buFont typeface="Arial"/>
              <a:buChar char="●"/>
            </a:pPr>
            <a:r>
              <a:rPr lang="nl-NL" sz="1600" b="1" dirty="0">
                <a:solidFill>
                  <a:schemeClr val="bg1"/>
                </a:solidFill>
                <a:latin typeface="Bookman Old Style"/>
                <a:cs typeface="Arial"/>
              </a:rPr>
              <a:t>Een ploeg wordt geacht te zijn opgelopen indien de achtersteven van haar boot gepasseerd is door de voorsteven (</a:t>
            </a:r>
            <a:r>
              <a:rPr lang="nl-NL" sz="1600" b="1" dirty="0" err="1">
                <a:solidFill>
                  <a:schemeClr val="bg1"/>
                </a:solidFill>
                <a:latin typeface="Bookman Old Style"/>
                <a:cs typeface="Arial"/>
              </a:rPr>
              <a:t>boegbal</a:t>
            </a:r>
            <a:r>
              <a:rPr lang="nl-NL" sz="1600" b="1" dirty="0">
                <a:solidFill>
                  <a:schemeClr val="bg1"/>
                </a:solidFill>
                <a:latin typeface="Bookman Old Style"/>
                <a:cs typeface="Arial"/>
              </a:rPr>
              <a:t>) van de oplopende ploeg. </a:t>
            </a:r>
          </a:p>
          <a:p>
            <a:pPr marL="127000" lvl="0" indent="0" algn="just">
              <a:lnSpc>
                <a:spcPct val="114999"/>
              </a:lnSpc>
              <a:spcBef>
                <a:spcPts val="0"/>
              </a:spcBef>
              <a:spcAft>
                <a:spcPts val="0"/>
              </a:spcAft>
              <a:buClr>
                <a:schemeClr val="dk1"/>
              </a:buClr>
              <a:buSzPts val="1600"/>
            </a:pPr>
            <a:r>
              <a:rPr lang="nl-NL" sz="1600" b="1" dirty="0">
                <a:solidFill>
                  <a:schemeClr val="bg1"/>
                </a:solidFill>
                <a:latin typeface="Bookman Old Style"/>
                <a:cs typeface="Arial"/>
              </a:rPr>
              <a:t> </a:t>
            </a:r>
          </a:p>
          <a:p>
            <a:pPr marL="457200" lvl="0" indent="-330200" algn="just">
              <a:lnSpc>
                <a:spcPct val="114999"/>
              </a:lnSpc>
              <a:spcBef>
                <a:spcPts val="0"/>
              </a:spcBef>
              <a:spcAft>
                <a:spcPts val="0"/>
              </a:spcAft>
              <a:buClr>
                <a:schemeClr val="bg1"/>
              </a:buClr>
              <a:buSzPts val="1600"/>
              <a:buFont typeface="Arial" panose="020B0604020202020204" pitchFamily="34" charset="0"/>
              <a:buChar char="•"/>
            </a:pPr>
            <a:r>
              <a:rPr lang="nl-NL" sz="1600" b="1" dirty="0">
                <a:solidFill>
                  <a:schemeClr val="bg1"/>
                </a:solidFill>
                <a:latin typeface="Bookman Old Style"/>
                <a:cs typeface="Arial"/>
              </a:rPr>
              <a:t>Ploegen moeten stuurboordwal houden. Het aan bakboordwal afsnijden van de bocht is dus niet toegestaan. </a:t>
            </a:r>
          </a:p>
          <a:p>
            <a:pPr marL="127000" lvl="0" indent="0" algn="just">
              <a:lnSpc>
                <a:spcPct val="114999"/>
              </a:lnSpc>
              <a:spcBef>
                <a:spcPts val="0"/>
              </a:spcBef>
              <a:spcAft>
                <a:spcPts val="0"/>
              </a:spcAft>
              <a:buClr>
                <a:schemeClr val="bg1"/>
              </a:buClr>
              <a:buSzPts val="1600"/>
            </a:pPr>
            <a:endParaRPr lang="nl-NL" sz="1600" b="1">
              <a:solidFill>
                <a:schemeClr val="bg1"/>
              </a:solidFill>
              <a:latin typeface="Bookman Old Style"/>
              <a:cs typeface="Arial"/>
            </a:endParaRPr>
          </a:p>
          <a:p>
            <a:pPr marL="457200" lvl="0" indent="-330200" algn="just">
              <a:lnSpc>
                <a:spcPct val="114999"/>
              </a:lnSpc>
              <a:spcBef>
                <a:spcPts val="0"/>
              </a:spcBef>
              <a:spcAft>
                <a:spcPts val="0"/>
              </a:spcAft>
              <a:buClr>
                <a:schemeClr val="bg1"/>
              </a:buClr>
              <a:buSzPts val="1600"/>
              <a:buFont typeface="Arial" panose="020B0604020202020204" pitchFamily="34" charset="0"/>
              <a:buChar char="•"/>
            </a:pPr>
            <a:r>
              <a:rPr lang="nl-NL" sz="1600" b="1" dirty="0">
                <a:solidFill>
                  <a:schemeClr val="bg1"/>
                </a:solidFill>
                <a:latin typeface="Bookman Old Style"/>
                <a:cs typeface="Arial"/>
              </a:rPr>
              <a:t>Als een ploeg is opgelopen op het moment van binnenvaren van het inhaalverbod, moet de ploeg wijken voor de oplopende ploeg en deze langszij laten gaan voor de keerboei. De oplopende ploeg heeft hierbij het recht vrij haar koers te kiezen.</a:t>
            </a:r>
          </a:p>
          <a:p>
            <a:pPr marL="457200" lvl="0" indent="-330200" algn="just">
              <a:lnSpc>
                <a:spcPct val="114999"/>
              </a:lnSpc>
              <a:spcBef>
                <a:spcPts val="0"/>
              </a:spcBef>
              <a:spcAft>
                <a:spcPts val="0"/>
              </a:spcAft>
              <a:buClr>
                <a:srgbClr val="FFFFFF"/>
              </a:buClr>
              <a:buSzPts val="1600"/>
              <a:buFont typeface="Arial" panose="020B0604020202020204" pitchFamily="34" charset="0"/>
              <a:buChar char="•"/>
            </a:pPr>
            <a:endParaRPr lang="nl-NL" sz="1600" b="1" dirty="0">
              <a:solidFill>
                <a:schemeClr val="bg1"/>
              </a:solidFill>
              <a:latin typeface="Bookman Old Style"/>
              <a:cs typeface="Arial"/>
            </a:endParaRPr>
          </a:p>
          <a:p>
            <a:pPr indent="-330200" algn="just">
              <a:lnSpc>
                <a:spcPct val="114999"/>
              </a:lnSpc>
              <a:buClr>
                <a:srgbClr val="FFFFFF"/>
              </a:buClr>
              <a:buSzPts val="1600"/>
              <a:buFont typeface="Arial" panose="020B0604020202020204" pitchFamily="34" charset="0"/>
              <a:buChar char="•"/>
            </a:pPr>
            <a:r>
              <a:rPr lang="nl-NL" sz="1600" b="1" dirty="0">
                <a:solidFill>
                  <a:schemeClr val="bg1"/>
                </a:solidFill>
                <a:latin typeface="Bookman Old Style"/>
                <a:cs typeface="Arial"/>
              </a:rPr>
              <a:t>In alle andere gevallen is het dus niet toegestaan om in te halen bij de keerboei!</a:t>
            </a:r>
          </a:p>
          <a:p>
            <a:pPr indent="-330200" algn="just">
              <a:lnSpc>
                <a:spcPct val="114999"/>
              </a:lnSpc>
              <a:buSzPts val="1600"/>
              <a:buFont typeface="Arial"/>
              <a:buChar char="●"/>
            </a:pPr>
            <a:endParaRPr lang="en-US" sz="1600">
              <a:latin typeface="Arial"/>
              <a:cs typeface="Arial"/>
            </a:endParaRPr>
          </a:p>
          <a:p>
            <a:pPr marL="127000" indent="0" algn="just">
              <a:lnSpc>
                <a:spcPct val="115000"/>
              </a:lnSpc>
              <a:buSzPts val="1600"/>
            </a:pPr>
            <a:endParaRPr lang="nl-NL" sz="1600">
              <a:latin typeface="Arial"/>
              <a:cs typeface="Arial"/>
            </a:endParaRPr>
          </a:p>
        </p:txBody>
      </p:sp>
    </p:spTree>
    <p:extLst>
      <p:ext uri="{BB962C8B-B14F-4D97-AF65-F5344CB8AC3E}">
        <p14:creationId xmlns:p14="http://schemas.microsoft.com/office/powerpoint/2010/main" val="286039604"/>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3"/>
          <p:cNvSpPr txBox="1"/>
          <p:nvPr/>
        </p:nvSpPr>
        <p:spPr>
          <a:xfrm>
            <a:off x="1614487" y="849312"/>
            <a:ext cx="7837486" cy="478155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4" name="Google Shape;264;p13"/>
          <p:cNvSpPr txBox="1">
            <a:spLocks noGrp="1"/>
          </p:cNvSpPr>
          <p:nvPr>
            <p:ph type="title"/>
          </p:nvPr>
        </p:nvSpPr>
        <p:spPr>
          <a:xfrm>
            <a:off x="468312" y="277812"/>
            <a:ext cx="8229600" cy="11430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100"/>
              <a:buFont typeface="Times New Roman"/>
              <a:buNone/>
            </a:pPr>
            <a:r>
              <a:rPr lang="en-US" sz="4400" b="1" err="1">
                <a:solidFill>
                  <a:schemeClr val="bg1"/>
                </a:solidFill>
                <a:latin typeface="Bookman Old Style"/>
              </a:rPr>
              <a:t>Aandachtspunten</a:t>
            </a:r>
            <a:r>
              <a:rPr lang="en-US" sz="4400" b="1">
                <a:solidFill>
                  <a:schemeClr val="bg1"/>
                </a:solidFill>
                <a:latin typeface="Bookman Old Style"/>
              </a:rPr>
              <a:t> </a:t>
            </a:r>
            <a:r>
              <a:rPr lang="en-US" sz="4400" b="1" err="1">
                <a:solidFill>
                  <a:schemeClr val="bg1"/>
                </a:solidFill>
                <a:latin typeface="Bookman Old Style"/>
              </a:rPr>
              <a:t>wedstrijdbaan</a:t>
            </a:r>
            <a:endParaRPr lang="en-US" b="1">
              <a:solidFill>
                <a:schemeClr val="bg1"/>
              </a:solidFill>
              <a:latin typeface="Bookman Old Style"/>
            </a:endParaRPr>
          </a:p>
        </p:txBody>
      </p:sp>
      <p:sp>
        <p:nvSpPr>
          <p:cNvPr id="265" name="Google Shape;265;p13"/>
          <p:cNvSpPr txBox="1">
            <a:spLocks noGrp="1"/>
          </p:cNvSpPr>
          <p:nvPr>
            <p:ph type="body" idx="1"/>
          </p:nvPr>
        </p:nvSpPr>
        <p:spPr>
          <a:xfrm>
            <a:off x="603569" y="2121954"/>
            <a:ext cx="8226425" cy="4522786"/>
          </a:xfrm>
          <a:prstGeom prst="rect">
            <a:avLst/>
          </a:prstGeom>
          <a:noFill/>
          <a:ln>
            <a:noFill/>
          </a:ln>
        </p:spPr>
        <p:txBody>
          <a:bodyPr spcFirstLastPara="1" wrap="square" lIns="90000" tIns="45000" rIns="90000" bIns="45000" anchor="t" anchorCtr="0">
            <a:noAutofit/>
          </a:bodyPr>
          <a:lstStyle/>
          <a:p>
            <a:pPr marL="457200" marR="0" lvl="0" indent="-457200" algn="l" rtl="0">
              <a:lnSpc>
                <a:spcPct val="102000"/>
              </a:lnSpc>
              <a:spcBef>
                <a:spcPts val="1400"/>
              </a:spcBef>
              <a:spcAft>
                <a:spcPts val="0"/>
              </a:spcAft>
              <a:buClr>
                <a:srgbClr val="000000"/>
              </a:buClr>
              <a:buSzPts val="3200"/>
              <a:buFont typeface="Arial"/>
              <a:buChar char="•"/>
            </a:pPr>
            <a:r>
              <a:rPr lang="en-US" b="1">
                <a:solidFill>
                  <a:schemeClr val="bg1"/>
                </a:solidFill>
                <a:latin typeface="Bookman Old Style"/>
              </a:rPr>
              <a:t>Gele </a:t>
            </a:r>
            <a:r>
              <a:rPr lang="en-US" b="1" err="1">
                <a:solidFill>
                  <a:schemeClr val="bg1"/>
                </a:solidFill>
                <a:latin typeface="Bookman Old Style"/>
              </a:rPr>
              <a:t>boeien</a:t>
            </a:r>
            <a:r>
              <a:rPr lang="en-US" b="1">
                <a:solidFill>
                  <a:schemeClr val="bg1"/>
                </a:solidFill>
                <a:latin typeface="Bookman Old Style"/>
              </a:rPr>
              <a:t> </a:t>
            </a:r>
            <a:r>
              <a:rPr lang="en-US" b="1" err="1">
                <a:solidFill>
                  <a:schemeClr val="bg1"/>
                </a:solidFill>
                <a:latin typeface="Bookman Old Style"/>
              </a:rPr>
              <a:t>aan</a:t>
            </a:r>
            <a:r>
              <a:rPr lang="en-US" b="1">
                <a:solidFill>
                  <a:schemeClr val="bg1"/>
                </a:solidFill>
                <a:latin typeface="Bookman Old Style"/>
              </a:rPr>
              <a:t> de </a:t>
            </a:r>
            <a:r>
              <a:rPr lang="en-US" b="1" err="1">
                <a:solidFill>
                  <a:schemeClr val="bg1"/>
                </a:solidFill>
                <a:latin typeface="Bookman Old Style"/>
              </a:rPr>
              <a:t>randen</a:t>
            </a:r>
            <a:endParaRPr lang="en-US" b="1">
              <a:solidFill>
                <a:schemeClr val="bg1"/>
              </a:solidFill>
              <a:latin typeface="Bookman Old Style"/>
            </a:endParaRPr>
          </a:p>
          <a:p>
            <a:pPr marL="457200" marR="0" lvl="0" indent="-457200" algn="l" rtl="0">
              <a:lnSpc>
                <a:spcPct val="102000"/>
              </a:lnSpc>
              <a:spcBef>
                <a:spcPts val="1400"/>
              </a:spcBef>
              <a:spcAft>
                <a:spcPts val="0"/>
              </a:spcAft>
              <a:buSzPts val="3200"/>
              <a:buChar char="•"/>
            </a:pPr>
            <a:r>
              <a:rPr lang="en-US" b="1" err="1">
                <a:solidFill>
                  <a:schemeClr val="bg1"/>
                </a:solidFill>
                <a:latin typeface="Bookman Old Style"/>
              </a:rPr>
              <a:t>Uitstekels</a:t>
            </a:r>
            <a:r>
              <a:rPr lang="en-US" b="1">
                <a:solidFill>
                  <a:schemeClr val="bg1"/>
                </a:solidFill>
                <a:latin typeface="Bookman Old Style"/>
              </a:rPr>
              <a:t> </a:t>
            </a:r>
            <a:r>
              <a:rPr lang="en-US" b="1" err="1">
                <a:solidFill>
                  <a:schemeClr val="bg1"/>
                </a:solidFill>
                <a:latin typeface="Bookman Old Style"/>
              </a:rPr>
              <a:t>onder</a:t>
            </a:r>
            <a:r>
              <a:rPr lang="en-US" b="1">
                <a:solidFill>
                  <a:schemeClr val="bg1"/>
                </a:solidFill>
                <a:latin typeface="Bookman Old Style"/>
              </a:rPr>
              <a:t> de </a:t>
            </a:r>
            <a:r>
              <a:rPr lang="en-US" b="1" err="1">
                <a:solidFill>
                  <a:schemeClr val="bg1"/>
                </a:solidFill>
                <a:latin typeface="Bookman Old Style"/>
              </a:rPr>
              <a:t>houten</a:t>
            </a:r>
            <a:r>
              <a:rPr lang="en-US" b="1">
                <a:solidFill>
                  <a:schemeClr val="bg1"/>
                </a:solidFill>
                <a:latin typeface="Bookman Old Style"/>
              </a:rPr>
              <a:t> </a:t>
            </a:r>
            <a:r>
              <a:rPr lang="en-US" b="1" err="1">
                <a:solidFill>
                  <a:schemeClr val="bg1"/>
                </a:solidFill>
                <a:latin typeface="Bookman Old Style"/>
              </a:rPr>
              <a:t>brug</a:t>
            </a:r>
            <a:endParaRPr b="1" err="1">
              <a:solidFill>
                <a:schemeClr val="bg1"/>
              </a:solidFill>
              <a:latin typeface="Bookman Old Style"/>
            </a:endParaRPr>
          </a:p>
          <a:p>
            <a:pPr marL="457200" marR="0" lvl="0" indent="-457200" algn="l" rtl="0">
              <a:lnSpc>
                <a:spcPct val="102000"/>
              </a:lnSpc>
              <a:spcBef>
                <a:spcPts val="1400"/>
              </a:spcBef>
              <a:spcAft>
                <a:spcPts val="0"/>
              </a:spcAft>
              <a:buSzPts val="3200"/>
              <a:buChar char="•"/>
            </a:pPr>
            <a:endParaRPr/>
          </a:p>
        </p:txBody>
      </p:sp>
    </p:spTree>
  </p:cSld>
  <p:clrMapOvr>
    <a:masterClrMapping/>
  </p:clrMapOvr>
  <p:transition spd="med">
    <p:fade/>
  </p:transition>
</p:sld>
</file>

<file path=ppt/theme/theme1.xml><?xml version="1.0" encoding="utf-8"?>
<a:theme xmlns:a="http://schemas.openxmlformats.org/drawingml/2006/main" name="Kantoorthema">
  <a:themeElements>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Kantoorthema">
  <a:themeElements>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DE7B8146D72140BB2B61E3996152A3" ma:contentTypeVersion="18" ma:contentTypeDescription="Een nieuw document maken." ma:contentTypeScope="" ma:versionID="090d0f8ef03af2fb2ec65aff927ab839">
  <xsd:schema xmlns:xsd="http://www.w3.org/2001/XMLSchema" xmlns:xs="http://www.w3.org/2001/XMLSchema" xmlns:p="http://schemas.microsoft.com/office/2006/metadata/properties" xmlns:ns2="70e7b054-8f42-4bd6-b42d-fa2033d3aa8a" xmlns:ns3="d73f82cf-a134-48bf-b607-793d71b50b01" targetNamespace="http://schemas.microsoft.com/office/2006/metadata/properties" ma:root="true" ma:fieldsID="68b2483e54025655906e544e0af7ee91" ns2:_="" ns3:_="">
    <xsd:import namespace="70e7b054-8f42-4bd6-b42d-fa2033d3aa8a"/>
    <xsd:import namespace="d73f82cf-a134-48bf-b607-793d71b50b0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e7b054-8f42-4bd6-b42d-fa2033d3aa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81ae5ee3-d8bd-45ba-9001-5fdefc079b1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73f82cf-a134-48bf-b607-793d71b50b01" elementFormDefault="qualified">
    <xsd:import namespace="http://schemas.microsoft.com/office/2006/documentManagement/types"/>
    <xsd:import namespace="http://schemas.microsoft.com/office/infopath/2007/PartnerControls"/>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8370c447-7056-4ebc-af9b-c9b111b27a9f}" ma:internalName="TaxCatchAll" ma:showField="CatchAllData" ma:web="d73f82cf-a134-48bf-b607-793d71b50b0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0e7b054-8f42-4bd6-b42d-fa2033d3aa8a">
      <Terms xmlns="http://schemas.microsoft.com/office/infopath/2007/PartnerControls"/>
    </lcf76f155ced4ddcb4097134ff3c332f>
    <TaxCatchAll xmlns="d73f82cf-a134-48bf-b607-793d71b50b0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008720-8D2C-48AB-AB13-7496940AB171}">
  <ds:schemaRefs>
    <ds:schemaRef ds:uri="70e7b054-8f42-4bd6-b42d-fa2033d3aa8a"/>
    <ds:schemaRef ds:uri="d73f82cf-a134-48bf-b607-793d71b50b0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A87D7B7-58A6-4CE7-8E9A-4D044D857FFE}">
  <ds:schemaRefs>
    <ds:schemaRef ds:uri="70e7b054-8f42-4bd6-b42d-fa2033d3aa8a"/>
    <ds:schemaRef ds:uri="d73f82cf-a134-48bf-b607-793d71b50b0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B11F351-3FF3-48BD-A159-E4BE45114F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21</Slides>
  <Notes>12</Notes>
  <HiddenSlides>0</HiddenSlide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Kantoorthema</vt:lpstr>
      <vt:lpstr>1_Kantoorthema</vt:lpstr>
      <vt:lpstr>PowerPoint Presentation</vt:lpstr>
      <vt:lpstr>Inhoud</vt:lpstr>
      <vt:lpstr>1. Vaarregels</vt:lpstr>
      <vt:lpstr>2. Baankaart</vt:lpstr>
      <vt:lpstr>2. Baankaart</vt:lpstr>
      <vt:lpstr>2. Baankaart</vt:lpstr>
      <vt:lpstr>3. Keerboei - Houten brug</vt:lpstr>
      <vt:lpstr>3. Keerboei houten brug</vt:lpstr>
      <vt:lpstr>Aandachtspunten wedstrijdbaan</vt:lpstr>
      <vt:lpstr>4. Rugnummers </vt:lpstr>
      <vt:lpstr>Meefietsen </vt:lpstr>
      <vt:lpstr>5. Vlotten - Instappen</vt:lpstr>
      <vt:lpstr>5. Vlotten - Instappen</vt:lpstr>
      <vt:lpstr>6. Aanleggen</vt:lpstr>
      <vt:lpstr>6. Aanleggen</vt:lpstr>
      <vt:lpstr>Aandachtspunten 2800 meter</vt:lpstr>
      <vt:lpstr>7. Traplopen: aandachtspunten</vt:lpstr>
      <vt:lpstr>7. Traplopen: aandachtspunten</vt:lpstr>
      <vt:lpstr>7. Traplopen: aandachtspunten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Gebruiker</dc:creator>
  <cp:revision>45</cp:revision>
  <dcterms:modified xsi:type="dcterms:W3CDTF">2024-10-04T08:34:11Z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0x01010034DE7B8146D72140BB2B61E3996152A3</vt:lpwstr>
  </property>
  <property fmtid="{D5CDD505-2E9C-101B-9397-08002B2CF9AE}" pid="3" name="MediaServiceImageTags">
    <vt:lpwstr/>
  </property>
</Properties>
</file>