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1" r:id="rId5"/>
  </p:sldMasterIdLst>
  <p:notesMasterIdLst>
    <p:notesMasterId r:id="rId30"/>
  </p:notesMasterIdLst>
  <p:sldIdLst>
    <p:sldId id="256" r:id="rId6"/>
    <p:sldId id="285" r:id="rId7"/>
    <p:sldId id="286" r:id="rId8"/>
    <p:sldId id="287" r:id="rId9"/>
    <p:sldId id="288" r:id="rId10"/>
    <p:sldId id="289" r:id="rId11"/>
    <p:sldId id="290" r:id="rId12"/>
    <p:sldId id="291" r:id="rId13"/>
    <p:sldId id="297" r:id="rId14"/>
    <p:sldId id="292" r:id="rId15"/>
    <p:sldId id="293" r:id="rId16"/>
    <p:sldId id="270" r:id="rId17"/>
    <p:sldId id="271" r:id="rId18"/>
    <p:sldId id="272" r:id="rId19"/>
    <p:sldId id="273" r:id="rId20"/>
    <p:sldId id="282" r:id="rId21"/>
    <p:sldId id="284" r:id="rId22"/>
    <p:sldId id="274" r:id="rId23"/>
    <p:sldId id="283" r:id="rId24"/>
    <p:sldId id="276" r:id="rId25"/>
    <p:sldId id="294" r:id="rId26"/>
    <p:sldId id="295" r:id="rId27"/>
    <p:sldId id="296" r:id="rId28"/>
    <p:sldId id="298"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bHA/f7xlIcJjxFr774k4i/Yg+r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0752D7-3E2B-7A46-86C7-0BF778A1B90F}" name="Ruiter, J.H. (Joris, Student B-CE)" initials="RB" userId="S::j.h.ruiter_student.utwente.nl#ext#@drv-euros.nl::2808151f-5476-4627-b09f-21b3adf358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981"/>
    <a:srgbClr val="00FFFF"/>
    <a:srgbClr val="0ADA12"/>
    <a:srgbClr val="FF5883"/>
    <a:srgbClr val="FF9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45968-36A0-FD82-04C8-F8C3A88E8FFB}" v="34" dt="2024-10-03T12:28:39.146"/>
    <p1510:client id="{49E6D5FF-0DCF-371A-6273-CADB9CF070B1}" v="3" dt="2024-10-03T12:24:13.299"/>
    <p1510:client id="{69027C6F-83ED-405B-F507-CC770BB21B17}" v="193" dt="2024-10-04T08:37:46.617"/>
    <p1510:client id="{D65DFCEE-457D-402C-B062-AB8ED9BD6AC1}" v="206" dt="2024-10-04T08:27:45.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N.C.V. (Naomi, Student M-CEM,M-ME)" userId="405ad2ff-ad0d-45e8-aee9-04a1257000f0" providerId="ADAL" clId="{D65DFCEE-457D-402C-B062-AB8ED9BD6AC1}"/>
    <pc:docChg chg="undo redo custSel addSld delSld modSld sldOrd modMainMaster">
      <pc:chgData name="Ross, N.C.V. (Naomi, Student M-CEM,M-ME)" userId="405ad2ff-ad0d-45e8-aee9-04a1257000f0" providerId="ADAL" clId="{D65DFCEE-457D-402C-B062-AB8ED9BD6AC1}" dt="2024-10-04T08:27:45.493" v="2632" actId="207"/>
      <pc:docMkLst>
        <pc:docMk/>
      </pc:docMkLst>
      <pc:sldChg chg="addSp delSp modSp mod setBg chgLayout">
        <pc:chgData name="Ross, N.C.V. (Naomi, Student M-CEM,M-ME)" userId="405ad2ff-ad0d-45e8-aee9-04a1257000f0" providerId="ADAL" clId="{D65DFCEE-457D-402C-B062-AB8ED9BD6AC1}" dt="2024-10-04T08:27:45.493" v="2632" actId="207"/>
        <pc:sldMkLst>
          <pc:docMk/>
          <pc:sldMk cId="0" sldId="256"/>
        </pc:sldMkLst>
        <pc:spChg chg="add del mod ord">
          <ac:chgData name="Ross, N.C.V. (Naomi, Student M-CEM,M-ME)" userId="405ad2ff-ad0d-45e8-aee9-04a1257000f0" providerId="ADAL" clId="{D65DFCEE-457D-402C-B062-AB8ED9BD6AC1}" dt="2024-10-02T14:17:54.674" v="27" actId="478"/>
          <ac:spMkLst>
            <pc:docMk/>
            <pc:sldMk cId="0" sldId="256"/>
            <ac:spMk id="4" creationId="{50A922CA-D0B2-1136-319E-2E285C3DEF3C}"/>
          </ac:spMkLst>
        </pc:spChg>
        <pc:spChg chg="add del mod ord">
          <ac:chgData name="Ross, N.C.V. (Naomi, Student M-CEM,M-ME)" userId="405ad2ff-ad0d-45e8-aee9-04a1257000f0" providerId="ADAL" clId="{D65DFCEE-457D-402C-B062-AB8ED9BD6AC1}" dt="2024-10-02T14:17:53.185" v="26" actId="478"/>
          <ac:spMkLst>
            <pc:docMk/>
            <pc:sldMk cId="0" sldId="256"/>
            <ac:spMk id="5" creationId="{A83FC91D-8B58-30AE-126E-4D215007E29D}"/>
          </ac:spMkLst>
        </pc:spChg>
        <pc:spChg chg="mod">
          <ac:chgData name="Ross, N.C.V. (Naomi, Student M-CEM,M-ME)" userId="405ad2ff-ad0d-45e8-aee9-04a1257000f0" providerId="ADAL" clId="{D65DFCEE-457D-402C-B062-AB8ED9BD6AC1}" dt="2024-10-03T11:57:03.922" v="2443" actId="1076"/>
          <ac:spMkLst>
            <pc:docMk/>
            <pc:sldMk cId="0" sldId="256"/>
            <ac:spMk id="141" creationId="{00000000-0000-0000-0000-000000000000}"/>
          </ac:spMkLst>
        </pc:spChg>
        <pc:spChg chg="mod">
          <ac:chgData name="Ross, N.C.V. (Naomi, Student M-CEM,M-ME)" userId="405ad2ff-ad0d-45e8-aee9-04a1257000f0" providerId="ADAL" clId="{D65DFCEE-457D-402C-B062-AB8ED9BD6AC1}" dt="2024-10-04T08:27:45.493" v="2632" actId="207"/>
          <ac:spMkLst>
            <pc:docMk/>
            <pc:sldMk cId="0" sldId="256"/>
            <ac:spMk id="142" creationId="{00000000-0000-0000-0000-000000000000}"/>
          </ac:spMkLst>
        </pc:spChg>
        <pc:picChg chg="add mod">
          <ac:chgData name="Ross, N.C.V. (Naomi, Student M-CEM,M-ME)" userId="405ad2ff-ad0d-45e8-aee9-04a1257000f0" providerId="ADAL" clId="{D65DFCEE-457D-402C-B062-AB8ED9BD6AC1}" dt="2024-10-02T18:46:51.900" v="1192" actId="1076"/>
          <ac:picMkLst>
            <pc:docMk/>
            <pc:sldMk cId="0" sldId="256"/>
            <ac:picMk id="3" creationId="{F65818DB-34D0-38F0-C15B-0B3651711879}"/>
          </ac:picMkLst>
        </pc:picChg>
        <pc:picChg chg="add del mod modCrop">
          <ac:chgData name="Ross, N.C.V. (Naomi, Student M-CEM,M-ME)" userId="405ad2ff-ad0d-45e8-aee9-04a1257000f0" providerId="ADAL" clId="{D65DFCEE-457D-402C-B062-AB8ED9BD6AC1}" dt="2024-10-03T11:56:28.122" v="2439" actId="478"/>
          <ac:picMkLst>
            <pc:docMk/>
            <pc:sldMk cId="0" sldId="256"/>
            <ac:picMk id="7" creationId="{5569D7D4-3EC1-1E11-79D3-73068B822F84}"/>
          </ac:picMkLst>
        </pc:picChg>
      </pc:sldChg>
      <pc:sldChg chg="modSp del mod">
        <pc:chgData name="Ross, N.C.V. (Naomi, Student M-CEM,M-ME)" userId="405ad2ff-ad0d-45e8-aee9-04a1257000f0" providerId="ADAL" clId="{D65DFCEE-457D-402C-B062-AB8ED9BD6AC1}" dt="2024-10-02T14:22:55.492" v="453" actId="2696"/>
        <pc:sldMkLst>
          <pc:docMk/>
          <pc:sldMk cId="0" sldId="257"/>
        </pc:sldMkLst>
        <pc:spChg chg="mod">
          <ac:chgData name="Ross, N.C.V. (Naomi, Student M-CEM,M-ME)" userId="405ad2ff-ad0d-45e8-aee9-04a1257000f0" providerId="ADAL" clId="{D65DFCEE-457D-402C-B062-AB8ED9BD6AC1}" dt="2024-10-02T14:15:13.965" v="3" actId="255"/>
          <ac:spMkLst>
            <pc:docMk/>
            <pc:sldMk cId="0" sldId="257"/>
            <ac:spMk id="149" creationId="{00000000-0000-0000-0000-000000000000}"/>
          </ac:spMkLst>
        </pc:spChg>
      </pc:sldChg>
      <pc:sldChg chg="del">
        <pc:chgData name="Ross, N.C.V. (Naomi, Student M-CEM,M-ME)" userId="405ad2ff-ad0d-45e8-aee9-04a1257000f0" providerId="ADAL" clId="{D65DFCEE-457D-402C-B062-AB8ED9BD6AC1}" dt="2024-10-02T14:24:35.971" v="476" actId="2696"/>
        <pc:sldMkLst>
          <pc:docMk/>
          <pc:sldMk cId="0" sldId="258"/>
        </pc:sldMkLst>
      </pc:sldChg>
      <pc:sldChg chg="del">
        <pc:chgData name="Ross, N.C.V. (Naomi, Student M-CEM,M-ME)" userId="405ad2ff-ad0d-45e8-aee9-04a1257000f0" providerId="ADAL" clId="{D65DFCEE-457D-402C-B062-AB8ED9BD6AC1}" dt="2024-10-02T14:24:40.537" v="477" actId="2696"/>
        <pc:sldMkLst>
          <pc:docMk/>
          <pc:sldMk cId="0" sldId="259"/>
        </pc:sldMkLst>
      </pc:sldChg>
      <pc:sldChg chg="del">
        <pc:chgData name="Ross, N.C.V. (Naomi, Student M-CEM,M-ME)" userId="405ad2ff-ad0d-45e8-aee9-04a1257000f0" providerId="ADAL" clId="{D65DFCEE-457D-402C-B062-AB8ED9BD6AC1}" dt="2024-10-02T14:24:44.125" v="478" actId="2696"/>
        <pc:sldMkLst>
          <pc:docMk/>
          <pc:sldMk cId="0" sldId="260"/>
        </pc:sldMkLst>
      </pc:sldChg>
      <pc:sldChg chg="del">
        <pc:chgData name="Ross, N.C.V. (Naomi, Student M-CEM,M-ME)" userId="405ad2ff-ad0d-45e8-aee9-04a1257000f0" providerId="ADAL" clId="{D65DFCEE-457D-402C-B062-AB8ED9BD6AC1}" dt="2024-10-02T14:25:16.150" v="486" actId="2696"/>
        <pc:sldMkLst>
          <pc:docMk/>
          <pc:sldMk cId="0" sldId="261"/>
        </pc:sldMkLst>
      </pc:sldChg>
      <pc:sldChg chg="del">
        <pc:chgData name="Ross, N.C.V. (Naomi, Student M-CEM,M-ME)" userId="405ad2ff-ad0d-45e8-aee9-04a1257000f0" providerId="ADAL" clId="{D65DFCEE-457D-402C-B062-AB8ED9BD6AC1}" dt="2024-10-02T14:26:39.843" v="503" actId="2696"/>
        <pc:sldMkLst>
          <pc:docMk/>
          <pc:sldMk cId="0" sldId="264"/>
        </pc:sldMkLst>
      </pc:sldChg>
      <pc:sldChg chg="addSp modSp mod">
        <pc:chgData name="Ross, N.C.V. (Naomi, Student M-CEM,M-ME)" userId="405ad2ff-ad0d-45e8-aee9-04a1257000f0" providerId="ADAL" clId="{D65DFCEE-457D-402C-B062-AB8ED9BD6AC1}" dt="2024-10-02T14:56:32.083" v="1068" actId="1076"/>
        <pc:sldMkLst>
          <pc:docMk/>
          <pc:sldMk cId="0" sldId="265"/>
        </pc:sldMkLst>
        <pc:spChg chg="add mod">
          <ac:chgData name="Ross, N.C.V. (Naomi, Student M-CEM,M-ME)" userId="405ad2ff-ad0d-45e8-aee9-04a1257000f0" providerId="ADAL" clId="{D65DFCEE-457D-402C-B062-AB8ED9BD6AC1}" dt="2024-10-02T14:56:32.083" v="1068" actId="1076"/>
          <ac:spMkLst>
            <pc:docMk/>
            <pc:sldMk cId="0" sldId="265"/>
            <ac:spMk id="3" creationId="{C08BED98-5ADD-86A9-E7DC-D6CC17DB7CEF}"/>
          </ac:spMkLst>
        </pc:spChg>
        <pc:spChg chg="mod">
          <ac:chgData name="Ross, N.C.V. (Naomi, Student M-CEM,M-ME)" userId="405ad2ff-ad0d-45e8-aee9-04a1257000f0" providerId="ADAL" clId="{D65DFCEE-457D-402C-B062-AB8ED9BD6AC1}" dt="2024-10-02T14:47:41.165" v="1043" actId="20577"/>
          <ac:spMkLst>
            <pc:docMk/>
            <pc:sldMk cId="0" sldId="265"/>
            <ac:spMk id="223" creationId="{00000000-0000-0000-0000-000000000000}"/>
          </ac:spMkLst>
        </pc:spChg>
        <pc:picChg chg="mod">
          <ac:chgData name="Ross, N.C.V. (Naomi, Student M-CEM,M-ME)" userId="405ad2ff-ad0d-45e8-aee9-04a1257000f0" providerId="ADAL" clId="{D65DFCEE-457D-402C-B062-AB8ED9BD6AC1}" dt="2024-10-02T14:51:02.393" v="1056" actId="1076"/>
          <ac:picMkLst>
            <pc:docMk/>
            <pc:sldMk cId="0" sldId="265"/>
            <ac:picMk id="5" creationId="{50EFB77A-2844-669E-539E-E51B416EB3F6}"/>
          </ac:picMkLst>
        </pc:picChg>
      </pc:sldChg>
      <pc:sldChg chg="modSp del mod">
        <pc:chgData name="Ross, N.C.V. (Naomi, Student M-CEM,M-ME)" userId="405ad2ff-ad0d-45e8-aee9-04a1257000f0" providerId="ADAL" clId="{D65DFCEE-457D-402C-B062-AB8ED9BD6AC1}" dt="2024-10-02T14:34:54.564" v="892" actId="2696"/>
        <pc:sldMkLst>
          <pc:docMk/>
          <pc:sldMk cId="0" sldId="266"/>
        </pc:sldMkLst>
        <pc:spChg chg="mod">
          <ac:chgData name="Ross, N.C.V. (Naomi, Student M-CEM,M-ME)" userId="405ad2ff-ad0d-45e8-aee9-04a1257000f0" providerId="ADAL" clId="{D65DFCEE-457D-402C-B062-AB8ED9BD6AC1}" dt="2024-10-02T14:26:44.364" v="505" actId="20577"/>
          <ac:spMkLst>
            <pc:docMk/>
            <pc:sldMk cId="0" sldId="266"/>
            <ac:spMk id="232" creationId="{00000000-0000-0000-0000-000000000000}"/>
          </ac:spMkLst>
        </pc:spChg>
      </pc:sldChg>
      <pc:sldChg chg="modSp mod">
        <pc:chgData name="Ross, N.C.V. (Naomi, Student M-CEM,M-ME)" userId="405ad2ff-ad0d-45e8-aee9-04a1257000f0" providerId="ADAL" clId="{D65DFCEE-457D-402C-B062-AB8ED9BD6AC1}" dt="2024-10-02T14:57:45.054" v="1074" actId="12"/>
        <pc:sldMkLst>
          <pc:docMk/>
          <pc:sldMk cId="0" sldId="271"/>
        </pc:sldMkLst>
        <pc:spChg chg="mod">
          <ac:chgData name="Ross, N.C.V. (Naomi, Student M-CEM,M-ME)" userId="405ad2ff-ad0d-45e8-aee9-04a1257000f0" providerId="ADAL" clId="{D65DFCEE-457D-402C-B062-AB8ED9BD6AC1}" dt="2024-10-02T14:57:09.561" v="1072" actId="20577"/>
          <ac:spMkLst>
            <pc:docMk/>
            <pc:sldMk cId="0" sldId="271"/>
            <ac:spMk id="273" creationId="{00000000-0000-0000-0000-000000000000}"/>
          </ac:spMkLst>
        </pc:spChg>
        <pc:spChg chg="mod">
          <ac:chgData name="Ross, N.C.V. (Naomi, Student M-CEM,M-ME)" userId="405ad2ff-ad0d-45e8-aee9-04a1257000f0" providerId="ADAL" clId="{D65DFCEE-457D-402C-B062-AB8ED9BD6AC1}" dt="2024-10-02T14:57:45.054" v="1074" actId="12"/>
          <ac:spMkLst>
            <pc:docMk/>
            <pc:sldMk cId="0" sldId="271"/>
            <ac:spMk id="274" creationId="{00000000-0000-0000-0000-000000000000}"/>
          </ac:spMkLst>
        </pc:spChg>
      </pc:sldChg>
      <pc:sldChg chg="modSp mod">
        <pc:chgData name="Ross, N.C.V. (Naomi, Student M-CEM,M-ME)" userId="405ad2ff-ad0d-45e8-aee9-04a1257000f0" providerId="ADAL" clId="{D65DFCEE-457D-402C-B062-AB8ED9BD6AC1}" dt="2024-10-02T14:58:58.278" v="1101" actId="20577"/>
        <pc:sldMkLst>
          <pc:docMk/>
          <pc:sldMk cId="0" sldId="272"/>
        </pc:sldMkLst>
        <pc:spChg chg="mod">
          <ac:chgData name="Ross, N.C.V. (Naomi, Student M-CEM,M-ME)" userId="405ad2ff-ad0d-45e8-aee9-04a1257000f0" providerId="ADAL" clId="{D65DFCEE-457D-402C-B062-AB8ED9BD6AC1}" dt="2024-10-02T14:58:58.278" v="1101" actId="20577"/>
          <ac:spMkLst>
            <pc:docMk/>
            <pc:sldMk cId="0" sldId="272"/>
            <ac:spMk id="283" creationId="{00000000-0000-0000-0000-000000000000}"/>
          </ac:spMkLst>
        </pc:spChg>
      </pc:sldChg>
      <pc:sldChg chg="modSp mod ord">
        <pc:chgData name="Ross, N.C.V. (Naomi, Student M-CEM,M-ME)" userId="405ad2ff-ad0d-45e8-aee9-04a1257000f0" providerId="ADAL" clId="{D65DFCEE-457D-402C-B062-AB8ED9BD6AC1}" dt="2024-10-03T11:08:26.078" v="1193" actId="12"/>
        <pc:sldMkLst>
          <pc:docMk/>
          <pc:sldMk cId="0" sldId="273"/>
        </pc:sldMkLst>
        <pc:spChg chg="mod">
          <ac:chgData name="Ross, N.C.V. (Naomi, Student M-CEM,M-ME)" userId="405ad2ff-ad0d-45e8-aee9-04a1257000f0" providerId="ADAL" clId="{D65DFCEE-457D-402C-B062-AB8ED9BD6AC1}" dt="2024-10-03T11:08:26.078" v="1193" actId="12"/>
          <ac:spMkLst>
            <pc:docMk/>
            <pc:sldMk cId="0" sldId="273"/>
            <ac:spMk id="288" creationId="{00000000-0000-0000-0000-000000000000}"/>
          </ac:spMkLst>
        </pc:spChg>
        <pc:spChg chg="mod">
          <ac:chgData name="Ross, N.C.V. (Naomi, Student M-CEM,M-ME)" userId="405ad2ff-ad0d-45e8-aee9-04a1257000f0" providerId="ADAL" clId="{D65DFCEE-457D-402C-B062-AB8ED9BD6AC1}" dt="2024-10-02T15:08:22.172" v="1188" actId="20577"/>
          <ac:spMkLst>
            <pc:docMk/>
            <pc:sldMk cId="0" sldId="273"/>
            <ac:spMk id="291" creationId="{00000000-0000-0000-0000-000000000000}"/>
          </ac:spMkLst>
        </pc:spChg>
      </pc:sldChg>
      <pc:sldChg chg="modSp mod">
        <pc:chgData name="Ross, N.C.V. (Naomi, Student M-CEM,M-ME)" userId="405ad2ff-ad0d-45e8-aee9-04a1257000f0" providerId="ADAL" clId="{D65DFCEE-457D-402C-B062-AB8ED9BD6AC1}" dt="2024-10-03T11:23:39.376" v="1259" actId="20577"/>
        <pc:sldMkLst>
          <pc:docMk/>
          <pc:sldMk cId="0" sldId="274"/>
        </pc:sldMkLst>
        <pc:spChg chg="mod">
          <ac:chgData name="Ross, N.C.V. (Naomi, Student M-CEM,M-ME)" userId="405ad2ff-ad0d-45e8-aee9-04a1257000f0" providerId="ADAL" clId="{D65DFCEE-457D-402C-B062-AB8ED9BD6AC1}" dt="2024-10-03T11:23:39.376" v="1259" actId="20577"/>
          <ac:spMkLst>
            <pc:docMk/>
            <pc:sldMk cId="0" sldId="274"/>
            <ac:spMk id="296" creationId="{00000000-0000-0000-0000-000000000000}"/>
          </ac:spMkLst>
        </pc:spChg>
        <pc:spChg chg="mod">
          <ac:chgData name="Ross, N.C.V. (Naomi, Student M-CEM,M-ME)" userId="405ad2ff-ad0d-45e8-aee9-04a1257000f0" providerId="ADAL" clId="{D65DFCEE-457D-402C-B062-AB8ED9BD6AC1}" dt="2024-10-03T11:11:49.161" v="1236" actId="12"/>
          <ac:spMkLst>
            <pc:docMk/>
            <pc:sldMk cId="0" sldId="274"/>
            <ac:spMk id="297" creationId="{00000000-0000-0000-0000-000000000000}"/>
          </ac:spMkLst>
        </pc:spChg>
      </pc:sldChg>
      <pc:sldChg chg="modSp mod">
        <pc:chgData name="Ross, N.C.V. (Naomi, Student M-CEM,M-ME)" userId="405ad2ff-ad0d-45e8-aee9-04a1257000f0" providerId="ADAL" clId="{D65DFCEE-457D-402C-B062-AB8ED9BD6AC1}" dt="2024-10-03T11:41:54.898" v="2187" actId="1076"/>
        <pc:sldMkLst>
          <pc:docMk/>
          <pc:sldMk cId="0" sldId="275"/>
        </pc:sldMkLst>
        <pc:spChg chg="mod">
          <ac:chgData name="Ross, N.C.V. (Naomi, Student M-CEM,M-ME)" userId="405ad2ff-ad0d-45e8-aee9-04a1257000f0" providerId="ADAL" clId="{D65DFCEE-457D-402C-B062-AB8ED9BD6AC1}" dt="2024-10-03T11:41:52.340" v="2186" actId="404"/>
          <ac:spMkLst>
            <pc:docMk/>
            <pc:sldMk cId="0" sldId="275"/>
            <ac:spMk id="307" creationId="{00000000-0000-0000-0000-000000000000}"/>
          </ac:spMkLst>
        </pc:spChg>
        <pc:picChg chg="mod">
          <ac:chgData name="Ross, N.C.V. (Naomi, Student M-CEM,M-ME)" userId="405ad2ff-ad0d-45e8-aee9-04a1257000f0" providerId="ADAL" clId="{D65DFCEE-457D-402C-B062-AB8ED9BD6AC1}" dt="2024-10-03T11:41:54.898" v="2187" actId="1076"/>
          <ac:picMkLst>
            <pc:docMk/>
            <pc:sldMk cId="0" sldId="275"/>
            <ac:picMk id="2" creationId="{29696220-1085-79FE-EF87-B7C09D411789}"/>
          </ac:picMkLst>
        </pc:picChg>
      </pc:sldChg>
      <pc:sldChg chg="modSp mod">
        <pc:chgData name="Ross, N.C.V. (Naomi, Student M-CEM,M-ME)" userId="405ad2ff-ad0d-45e8-aee9-04a1257000f0" providerId="ADAL" clId="{D65DFCEE-457D-402C-B062-AB8ED9BD6AC1}" dt="2024-10-03T11:44:24.544" v="2216" actId="1076"/>
        <pc:sldMkLst>
          <pc:docMk/>
          <pc:sldMk cId="0" sldId="276"/>
        </pc:sldMkLst>
        <pc:spChg chg="mod">
          <ac:chgData name="Ross, N.C.V. (Naomi, Student M-CEM,M-ME)" userId="405ad2ff-ad0d-45e8-aee9-04a1257000f0" providerId="ADAL" clId="{D65DFCEE-457D-402C-B062-AB8ED9BD6AC1}" dt="2024-10-03T11:43:58.297" v="2213" actId="14100"/>
          <ac:spMkLst>
            <pc:docMk/>
            <pc:sldMk cId="0" sldId="276"/>
            <ac:spMk id="313" creationId="{00000000-0000-0000-0000-000000000000}"/>
          </ac:spMkLst>
        </pc:spChg>
        <pc:spChg chg="mod">
          <ac:chgData name="Ross, N.C.V. (Naomi, Student M-CEM,M-ME)" userId="405ad2ff-ad0d-45e8-aee9-04a1257000f0" providerId="ADAL" clId="{D65DFCEE-457D-402C-B062-AB8ED9BD6AC1}" dt="2024-10-03T11:44:19.156" v="2215" actId="12"/>
          <ac:spMkLst>
            <pc:docMk/>
            <pc:sldMk cId="0" sldId="276"/>
            <ac:spMk id="314" creationId="{00000000-0000-0000-0000-000000000000}"/>
          </ac:spMkLst>
        </pc:spChg>
        <pc:picChg chg="mod">
          <ac:chgData name="Ross, N.C.V. (Naomi, Student M-CEM,M-ME)" userId="405ad2ff-ad0d-45e8-aee9-04a1257000f0" providerId="ADAL" clId="{D65DFCEE-457D-402C-B062-AB8ED9BD6AC1}" dt="2024-10-03T11:44:24.544" v="2216" actId="1076"/>
          <ac:picMkLst>
            <pc:docMk/>
            <pc:sldMk cId="0" sldId="276"/>
            <ac:picMk id="317" creationId="{00000000-0000-0000-0000-000000000000}"/>
          </ac:picMkLst>
        </pc:picChg>
      </pc:sldChg>
      <pc:sldChg chg="del">
        <pc:chgData name="Ross, N.C.V. (Naomi, Student M-CEM,M-ME)" userId="405ad2ff-ad0d-45e8-aee9-04a1257000f0" providerId="ADAL" clId="{D65DFCEE-457D-402C-B062-AB8ED9BD6AC1}" dt="2024-10-03T11:47:34.652" v="2389" actId="2696"/>
        <pc:sldMkLst>
          <pc:docMk/>
          <pc:sldMk cId="0" sldId="277"/>
        </pc:sldMkLst>
      </pc:sldChg>
      <pc:sldChg chg="modSp del mod">
        <pc:chgData name="Ross, N.C.V. (Naomi, Student M-CEM,M-ME)" userId="405ad2ff-ad0d-45e8-aee9-04a1257000f0" providerId="ADAL" clId="{D65DFCEE-457D-402C-B062-AB8ED9BD6AC1}" dt="2024-10-03T11:48:55.998" v="2405" actId="2696"/>
        <pc:sldMkLst>
          <pc:docMk/>
          <pc:sldMk cId="0" sldId="278"/>
        </pc:sldMkLst>
        <pc:picChg chg="mod modCrop">
          <ac:chgData name="Ross, N.C.V. (Naomi, Student M-CEM,M-ME)" userId="405ad2ff-ad0d-45e8-aee9-04a1257000f0" providerId="ADAL" clId="{D65DFCEE-457D-402C-B062-AB8ED9BD6AC1}" dt="2024-10-03T11:48:30.225" v="2401" actId="1076"/>
          <ac:picMkLst>
            <pc:docMk/>
            <pc:sldMk cId="0" sldId="278"/>
            <ac:picMk id="335" creationId="{00000000-0000-0000-0000-000000000000}"/>
          </ac:picMkLst>
        </pc:picChg>
      </pc:sldChg>
      <pc:sldChg chg="modSp del mod">
        <pc:chgData name="Ross, N.C.V. (Naomi, Student M-CEM,M-ME)" userId="405ad2ff-ad0d-45e8-aee9-04a1257000f0" providerId="ADAL" clId="{D65DFCEE-457D-402C-B062-AB8ED9BD6AC1}" dt="2024-10-02T14:47:09.902" v="1029" actId="2696"/>
        <pc:sldMkLst>
          <pc:docMk/>
          <pc:sldMk cId="1771168170" sldId="280"/>
        </pc:sldMkLst>
        <pc:spChg chg="mod">
          <ac:chgData name="Ross, N.C.V. (Naomi, Student M-CEM,M-ME)" userId="405ad2ff-ad0d-45e8-aee9-04a1257000f0" providerId="ADAL" clId="{D65DFCEE-457D-402C-B062-AB8ED9BD6AC1}" dt="2024-10-02T14:36:23.250" v="905" actId="20577"/>
          <ac:spMkLst>
            <pc:docMk/>
            <pc:sldMk cId="1771168170" sldId="280"/>
            <ac:spMk id="3" creationId="{E10EE557-09B5-93EE-7ED7-DECF1244650F}"/>
          </ac:spMkLst>
        </pc:spChg>
        <pc:spChg chg="mod">
          <ac:chgData name="Ross, N.C.V. (Naomi, Student M-CEM,M-ME)" userId="405ad2ff-ad0d-45e8-aee9-04a1257000f0" providerId="ADAL" clId="{D65DFCEE-457D-402C-B062-AB8ED9BD6AC1}" dt="2024-10-02T14:37:42.197" v="927" actId="20577"/>
          <ac:spMkLst>
            <pc:docMk/>
            <pc:sldMk cId="1771168170" sldId="280"/>
            <ac:spMk id="232" creationId="{00000000-0000-0000-0000-000000000000}"/>
          </ac:spMkLst>
        </pc:spChg>
        <pc:picChg chg="mod">
          <ac:chgData name="Ross, N.C.V. (Naomi, Student M-CEM,M-ME)" userId="405ad2ff-ad0d-45e8-aee9-04a1257000f0" providerId="ADAL" clId="{D65DFCEE-457D-402C-B062-AB8ED9BD6AC1}" dt="2024-10-02T14:37:40.848" v="922" actId="1076"/>
          <ac:picMkLst>
            <pc:docMk/>
            <pc:sldMk cId="1771168170" sldId="280"/>
            <ac:picMk id="6" creationId="{25DE9E67-2205-6C11-E362-C4758CA626E6}"/>
          </ac:picMkLst>
        </pc:picChg>
        <pc:picChg chg="mod">
          <ac:chgData name="Ross, N.C.V. (Naomi, Student M-CEM,M-ME)" userId="405ad2ff-ad0d-45e8-aee9-04a1257000f0" providerId="ADAL" clId="{D65DFCEE-457D-402C-B062-AB8ED9BD6AC1}" dt="2024-10-02T14:37:41.204" v="924" actId="1076"/>
          <ac:picMkLst>
            <pc:docMk/>
            <pc:sldMk cId="1771168170" sldId="280"/>
            <ac:picMk id="7" creationId="{BA5A43F8-A187-5A6C-3EC6-BE295EEE2EBF}"/>
          </ac:picMkLst>
        </pc:picChg>
        <pc:picChg chg="mod">
          <ac:chgData name="Ross, N.C.V. (Naomi, Student M-CEM,M-ME)" userId="405ad2ff-ad0d-45e8-aee9-04a1257000f0" providerId="ADAL" clId="{D65DFCEE-457D-402C-B062-AB8ED9BD6AC1}" dt="2024-10-02T14:37:41.384" v="925" actId="1076"/>
          <ac:picMkLst>
            <pc:docMk/>
            <pc:sldMk cId="1771168170" sldId="280"/>
            <ac:picMk id="8" creationId="{CE0D33B8-2323-2601-60C3-79E32D1774C8}"/>
          </ac:picMkLst>
        </pc:picChg>
      </pc:sldChg>
      <pc:sldChg chg="delSp modSp mod">
        <pc:chgData name="Ross, N.C.V. (Naomi, Student M-CEM,M-ME)" userId="405ad2ff-ad0d-45e8-aee9-04a1257000f0" providerId="ADAL" clId="{D65DFCEE-457D-402C-B062-AB8ED9BD6AC1}" dt="2024-10-02T14:56:40.724" v="1069" actId="1076"/>
        <pc:sldMkLst>
          <pc:docMk/>
          <pc:sldMk cId="286039604" sldId="281"/>
        </pc:sldMkLst>
        <pc:spChg chg="del">
          <ac:chgData name="Ross, N.C.V. (Naomi, Student M-CEM,M-ME)" userId="405ad2ff-ad0d-45e8-aee9-04a1257000f0" providerId="ADAL" clId="{D65DFCEE-457D-402C-B062-AB8ED9BD6AC1}" dt="2024-10-02T14:49:40.983" v="1051" actId="478"/>
          <ac:spMkLst>
            <pc:docMk/>
            <pc:sldMk cId="286039604" sldId="281"/>
            <ac:spMk id="229" creationId="{00000000-0000-0000-0000-000000000000}"/>
          </ac:spMkLst>
        </pc:spChg>
        <pc:spChg chg="mod">
          <ac:chgData name="Ross, N.C.V. (Naomi, Student M-CEM,M-ME)" userId="405ad2ff-ad0d-45e8-aee9-04a1257000f0" providerId="ADAL" clId="{D65DFCEE-457D-402C-B062-AB8ED9BD6AC1}" dt="2024-10-02T14:48:04.531" v="1046" actId="20577"/>
          <ac:spMkLst>
            <pc:docMk/>
            <pc:sldMk cId="286039604" sldId="281"/>
            <ac:spMk id="232" creationId="{00000000-0000-0000-0000-000000000000}"/>
          </ac:spMkLst>
        </pc:spChg>
        <pc:spChg chg="mod">
          <ac:chgData name="Ross, N.C.V. (Naomi, Student M-CEM,M-ME)" userId="405ad2ff-ad0d-45e8-aee9-04a1257000f0" providerId="ADAL" clId="{D65DFCEE-457D-402C-B062-AB8ED9BD6AC1}" dt="2024-10-02T14:56:40.724" v="1069" actId="1076"/>
          <ac:spMkLst>
            <pc:docMk/>
            <pc:sldMk cId="286039604" sldId="281"/>
            <ac:spMk id="233" creationId="{00000000-0000-0000-0000-000000000000}"/>
          </ac:spMkLst>
        </pc:spChg>
      </pc:sldChg>
      <pc:sldChg chg="addSp delSp modSp mod">
        <pc:chgData name="Ross, N.C.V. (Naomi, Student M-CEM,M-ME)" userId="405ad2ff-ad0d-45e8-aee9-04a1257000f0" providerId="ADAL" clId="{D65DFCEE-457D-402C-B062-AB8ED9BD6AC1}" dt="2024-10-02T15:07:52.536" v="1174" actId="12"/>
        <pc:sldMkLst>
          <pc:docMk/>
          <pc:sldMk cId="482920370" sldId="282"/>
        </pc:sldMkLst>
        <pc:spChg chg="add del mod">
          <ac:chgData name="Ross, N.C.V. (Naomi, Student M-CEM,M-ME)" userId="405ad2ff-ad0d-45e8-aee9-04a1257000f0" providerId="ADAL" clId="{D65DFCEE-457D-402C-B062-AB8ED9BD6AC1}" dt="2024-10-02T15:07:15.576" v="1168"/>
          <ac:spMkLst>
            <pc:docMk/>
            <pc:sldMk cId="482920370" sldId="282"/>
            <ac:spMk id="3" creationId="{ED8FB05F-3A9B-A116-9B89-96C2142FE5E0}"/>
          </ac:spMkLst>
        </pc:spChg>
        <pc:spChg chg="mod">
          <ac:chgData name="Ross, N.C.V. (Naomi, Student M-CEM,M-ME)" userId="405ad2ff-ad0d-45e8-aee9-04a1257000f0" providerId="ADAL" clId="{D65DFCEE-457D-402C-B062-AB8ED9BD6AC1}" dt="2024-10-02T15:06:11.279" v="1138" actId="20577"/>
          <ac:spMkLst>
            <pc:docMk/>
            <pc:sldMk cId="482920370" sldId="282"/>
            <ac:spMk id="6" creationId="{6DA60A67-9123-5947-20ED-C4D74E43CFB1}"/>
          </ac:spMkLst>
        </pc:spChg>
        <pc:spChg chg="add del mod">
          <ac:chgData name="Ross, N.C.V. (Naomi, Student M-CEM,M-ME)" userId="405ad2ff-ad0d-45e8-aee9-04a1257000f0" providerId="ADAL" clId="{D65DFCEE-457D-402C-B062-AB8ED9BD6AC1}" dt="2024-10-02T15:07:15.577" v="1170"/>
          <ac:spMkLst>
            <pc:docMk/>
            <pc:sldMk cId="482920370" sldId="282"/>
            <ac:spMk id="7" creationId="{F00DB541-49DC-33F9-1456-17209421C823}"/>
          </ac:spMkLst>
        </pc:spChg>
        <pc:spChg chg="add mod">
          <ac:chgData name="Ross, N.C.V. (Naomi, Student M-CEM,M-ME)" userId="405ad2ff-ad0d-45e8-aee9-04a1257000f0" providerId="ADAL" clId="{D65DFCEE-457D-402C-B062-AB8ED9BD6AC1}" dt="2024-10-02T15:07:52.536" v="1174" actId="12"/>
          <ac:spMkLst>
            <pc:docMk/>
            <pc:sldMk cId="482920370" sldId="282"/>
            <ac:spMk id="8" creationId="{79960235-0EDA-66E4-C723-5246791FCFD8}"/>
          </ac:spMkLst>
        </pc:spChg>
        <pc:picChg chg="add del mod">
          <ac:chgData name="Ross, N.C.V. (Naomi, Student M-CEM,M-ME)" userId="405ad2ff-ad0d-45e8-aee9-04a1257000f0" providerId="ADAL" clId="{D65DFCEE-457D-402C-B062-AB8ED9BD6AC1}" dt="2024-10-02T15:07:02.460" v="1160" actId="21"/>
          <ac:picMkLst>
            <pc:docMk/>
            <pc:sldMk cId="482920370" sldId="282"/>
            <ac:picMk id="5" creationId="{35AC3F8C-6EAB-92DC-D8A1-693439F564F2}"/>
          </ac:picMkLst>
        </pc:picChg>
      </pc:sldChg>
      <pc:sldChg chg="modSp mod">
        <pc:chgData name="Ross, N.C.V. (Naomi, Student M-CEM,M-ME)" userId="405ad2ff-ad0d-45e8-aee9-04a1257000f0" providerId="ADAL" clId="{D65DFCEE-457D-402C-B062-AB8ED9BD6AC1}" dt="2024-10-03T11:42:24.966" v="2193" actId="1076"/>
        <pc:sldMkLst>
          <pc:docMk/>
          <pc:sldMk cId="1383539487" sldId="283"/>
        </pc:sldMkLst>
        <pc:spChg chg="mod">
          <ac:chgData name="Ross, N.C.V. (Naomi, Student M-CEM,M-ME)" userId="405ad2ff-ad0d-45e8-aee9-04a1257000f0" providerId="ADAL" clId="{D65DFCEE-457D-402C-B062-AB8ED9BD6AC1}" dt="2024-10-03T11:37:34.302" v="2089" actId="1036"/>
          <ac:spMkLst>
            <pc:docMk/>
            <pc:sldMk cId="1383539487" sldId="283"/>
            <ac:spMk id="307" creationId="{00000000-0000-0000-0000-000000000000}"/>
          </ac:spMkLst>
        </pc:spChg>
        <pc:picChg chg="mod">
          <ac:chgData name="Ross, N.C.V. (Naomi, Student M-CEM,M-ME)" userId="405ad2ff-ad0d-45e8-aee9-04a1257000f0" providerId="ADAL" clId="{D65DFCEE-457D-402C-B062-AB8ED9BD6AC1}" dt="2024-10-03T11:42:24.966" v="2193" actId="1076"/>
          <ac:picMkLst>
            <pc:docMk/>
            <pc:sldMk cId="1383539487" sldId="283"/>
            <ac:picMk id="308" creationId="{00000000-0000-0000-0000-000000000000}"/>
          </ac:picMkLst>
        </pc:picChg>
      </pc:sldChg>
      <pc:sldChg chg="modSp mod">
        <pc:chgData name="Ross, N.C.V. (Naomi, Student M-CEM,M-ME)" userId="405ad2ff-ad0d-45e8-aee9-04a1257000f0" providerId="ADAL" clId="{D65DFCEE-457D-402C-B062-AB8ED9BD6AC1}" dt="2024-10-03T11:09:32.701" v="1235" actId="20577"/>
        <pc:sldMkLst>
          <pc:docMk/>
          <pc:sldMk cId="2237697348" sldId="284"/>
        </pc:sldMkLst>
        <pc:spChg chg="mod">
          <ac:chgData name="Ross, N.C.V. (Naomi, Student M-CEM,M-ME)" userId="405ad2ff-ad0d-45e8-aee9-04a1257000f0" providerId="ADAL" clId="{D65DFCEE-457D-402C-B062-AB8ED9BD6AC1}" dt="2024-10-03T11:09:32.701" v="1235" actId="20577"/>
          <ac:spMkLst>
            <pc:docMk/>
            <pc:sldMk cId="2237697348" sldId="284"/>
            <ac:spMk id="6" creationId="{6DA60A67-9123-5947-20ED-C4D74E43CFB1}"/>
          </ac:spMkLst>
        </pc:spChg>
        <pc:picChg chg="mod">
          <ac:chgData name="Ross, N.C.V. (Naomi, Student M-CEM,M-ME)" userId="405ad2ff-ad0d-45e8-aee9-04a1257000f0" providerId="ADAL" clId="{D65DFCEE-457D-402C-B062-AB8ED9BD6AC1}" dt="2024-10-02T15:09:03.222" v="1190" actId="1076"/>
          <ac:picMkLst>
            <pc:docMk/>
            <pc:sldMk cId="2237697348" sldId="284"/>
            <ac:picMk id="3" creationId="{C370CC2C-CD4E-71D1-B64D-712D25687A5D}"/>
          </ac:picMkLst>
        </pc:picChg>
      </pc:sldChg>
      <pc:sldChg chg="addSp delSp modSp new mod">
        <pc:chgData name="Ross, N.C.V. (Naomi, Student M-CEM,M-ME)" userId="405ad2ff-ad0d-45e8-aee9-04a1257000f0" providerId="ADAL" clId="{D65DFCEE-457D-402C-B062-AB8ED9BD6AC1}" dt="2024-10-03T11:09:20.328" v="1220" actId="1035"/>
        <pc:sldMkLst>
          <pc:docMk/>
          <pc:sldMk cId="2371884794" sldId="285"/>
        </pc:sldMkLst>
        <pc:spChg chg="mod">
          <ac:chgData name="Ross, N.C.V. (Naomi, Student M-CEM,M-ME)" userId="405ad2ff-ad0d-45e8-aee9-04a1257000f0" providerId="ADAL" clId="{D65DFCEE-457D-402C-B062-AB8ED9BD6AC1}" dt="2024-10-02T14:18:47.826" v="82" actId="1035"/>
          <ac:spMkLst>
            <pc:docMk/>
            <pc:sldMk cId="2371884794" sldId="285"/>
            <ac:spMk id="2" creationId="{BF28710C-E336-CA46-BED3-5FC97D81C913}"/>
          </ac:spMkLst>
        </pc:spChg>
        <pc:spChg chg="add del mod">
          <ac:chgData name="Ross, N.C.V. (Naomi, Student M-CEM,M-ME)" userId="405ad2ff-ad0d-45e8-aee9-04a1257000f0" providerId="ADAL" clId="{D65DFCEE-457D-402C-B062-AB8ED9BD6AC1}" dt="2024-10-02T14:19:33.288" v="107" actId="478"/>
          <ac:spMkLst>
            <pc:docMk/>
            <pc:sldMk cId="2371884794" sldId="285"/>
            <ac:spMk id="3" creationId="{81F6F2B3-7E5D-31A3-0299-5DB55C16E575}"/>
          </ac:spMkLst>
        </pc:spChg>
        <pc:spChg chg="add mod">
          <ac:chgData name="Ross, N.C.V. (Naomi, Student M-CEM,M-ME)" userId="405ad2ff-ad0d-45e8-aee9-04a1257000f0" providerId="ADAL" clId="{D65DFCEE-457D-402C-B062-AB8ED9BD6AC1}" dt="2024-10-03T11:09:20.328" v="1220" actId="1035"/>
          <ac:spMkLst>
            <pc:docMk/>
            <pc:sldMk cId="2371884794" sldId="285"/>
            <ac:spMk id="4" creationId="{D9C5DDAF-006A-C107-0D4B-B0D8A04158B4}"/>
          </ac:spMkLst>
        </pc:spChg>
      </pc:sldChg>
      <pc:sldChg chg="new del">
        <pc:chgData name="Ross, N.C.V. (Naomi, Student M-CEM,M-ME)" userId="405ad2ff-ad0d-45e8-aee9-04a1257000f0" providerId="ADAL" clId="{D65DFCEE-457D-402C-B062-AB8ED9BD6AC1}" dt="2024-10-02T14:21:33.859" v="267" actId="680"/>
        <pc:sldMkLst>
          <pc:docMk/>
          <pc:sldMk cId="2439737742" sldId="286"/>
        </pc:sldMkLst>
      </pc:sldChg>
      <pc:sldChg chg="addSp delSp modSp add mod">
        <pc:chgData name="Ross, N.C.V. (Naomi, Student M-CEM,M-ME)" userId="405ad2ff-ad0d-45e8-aee9-04a1257000f0" providerId="ADAL" clId="{D65DFCEE-457D-402C-B062-AB8ED9BD6AC1}" dt="2024-10-02T14:22:58.153" v="456" actId="20577"/>
        <pc:sldMkLst>
          <pc:docMk/>
          <pc:sldMk cId="2558813706" sldId="286"/>
        </pc:sldMkLst>
        <pc:spChg chg="mod">
          <ac:chgData name="Ross, N.C.V. (Naomi, Student M-CEM,M-ME)" userId="405ad2ff-ad0d-45e8-aee9-04a1257000f0" providerId="ADAL" clId="{D65DFCEE-457D-402C-B062-AB8ED9BD6AC1}" dt="2024-10-02T14:22:58.153" v="456" actId="20577"/>
          <ac:spMkLst>
            <pc:docMk/>
            <pc:sldMk cId="2558813706" sldId="286"/>
            <ac:spMk id="2" creationId="{BF28710C-E336-CA46-BED3-5FC97D81C913}"/>
          </ac:spMkLst>
        </pc:spChg>
        <pc:spChg chg="mod">
          <ac:chgData name="Ross, N.C.V. (Naomi, Student M-CEM,M-ME)" userId="405ad2ff-ad0d-45e8-aee9-04a1257000f0" providerId="ADAL" clId="{D65DFCEE-457D-402C-B062-AB8ED9BD6AC1}" dt="2024-10-02T14:22:36.759" v="451" actId="20577"/>
          <ac:spMkLst>
            <pc:docMk/>
            <pc:sldMk cId="2558813706" sldId="286"/>
            <ac:spMk id="4" creationId="{D9C5DDAF-006A-C107-0D4B-B0D8A04158B4}"/>
          </ac:spMkLst>
        </pc:spChg>
        <pc:spChg chg="add del mod">
          <ac:chgData name="Ross, N.C.V. (Naomi, Student M-CEM,M-ME)" userId="405ad2ff-ad0d-45e8-aee9-04a1257000f0" providerId="ADAL" clId="{D65DFCEE-457D-402C-B062-AB8ED9BD6AC1}" dt="2024-10-02T14:22:39.866" v="452" actId="478"/>
          <ac:spMkLst>
            <pc:docMk/>
            <pc:sldMk cId="2558813706" sldId="286"/>
            <ac:spMk id="5" creationId="{D8DD42E4-8237-E047-CA30-B27B322A0345}"/>
          </ac:spMkLst>
        </pc:spChg>
      </pc:sldChg>
      <pc:sldChg chg="addSp delSp modSp add del mod">
        <pc:chgData name="Ross, N.C.V. (Naomi, Student M-CEM,M-ME)" userId="405ad2ff-ad0d-45e8-aee9-04a1257000f0" providerId="ADAL" clId="{D65DFCEE-457D-402C-B062-AB8ED9BD6AC1}" dt="2024-10-03T11:57:30.125" v="2450" actId="1076"/>
        <pc:sldMkLst>
          <pc:docMk/>
          <pc:sldMk cId="3087936745" sldId="287"/>
        </pc:sldMkLst>
        <pc:spChg chg="mod">
          <ac:chgData name="Ross, N.C.V. (Naomi, Student M-CEM,M-ME)" userId="405ad2ff-ad0d-45e8-aee9-04a1257000f0" providerId="ADAL" clId="{D65DFCEE-457D-402C-B062-AB8ED9BD6AC1}" dt="2024-10-02T14:23:32.061" v="470" actId="20577"/>
          <ac:spMkLst>
            <pc:docMk/>
            <pc:sldMk cId="3087936745" sldId="287"/>
            <ac:spMk id="2" creationId="{BF28710C-E336-CA46-BED3-5FC97D81C913}"/>
          </ac:spMkLst>
        </pc:spChg>
        <pc:spChg chg="del">
          <ac:chgData name="Ross, N.C.V. (Naomi, Student M-CEM,M-ME)" userId="405ad2ff-ad0d-45e8-aee9-04a1257000f0" providerId="ADAL" clId="{D65DFCEE-457D-402C-B062-AB8ED9BD6AC1}" dt="2024-10-02T14:23:15.905" v="467" actId="478"/>
          <ac:spMkLst>
            <pc:docMk/>
            <pc:sldMk cId="3087936745" sldId="287"/>
            <ac:spMk id="4" creationId="{D9C5DDAF-006A-C107-0D4B-B0D8A04158B4}"/>
          </ac:spMkLst>
        </pc:spChg>
        <pc:picChg chg="add mod modCrop">
          <ac:chgData name="Ross, N.C.V. (Naomi, Student M-CEM,M-ME)" userId="405ad2ff-ad0d-45e8-aee9-04a1257000f0" providerId="ADAL" clId="{D65DFCEE-457D-402C-B062-AB8ED9BD6AC1}" dt="2024-10-03T11:57:30.125" v="2450" actId="1076"/>
          <ac:picMkLst>
            <pc:docMk/>
            <pc:sldMk cId="3087936745" sldId="287"/>
            <ac:picMk id="3" creationId="{359D0AC1-8857-2F9A-767E-94E15B9DA4F6}"/>
          </ac:picMkLst>
        </pc:picChg>
      </pc:sldChg>
      <pc:sldChg chg="addSp delSp modSp add mod">
        <pc:chgData name="Ross, N.C.V. (Naomi, Student M-CEM,M-ME)" userId="405ad2ff-ad0d-45e8-aee9-04a1257000f0" providerId="ADAL" clId="{D65DFCEE-457D-402C-B062-AB8ED9BD6AC1}" dt="2024-10-03T12:19:30.922" v="2630" actId="1076"/>
        <pc:sldMkLst>
          <pc:docMk/>
          <pc:sldMk cId="844808066" sldId="288"/>
        </pc:sldMkLst>
        <pc:spChg chg="add mod">
          <ac:chgData name="Ross, N.C.V. (Naomi, Student M-CEM,M-ME)" userId="405ad2ff-ad0d-45e8-aee9-04a1257000f0" providerId="ADAL" clId="{D65DFCEE-457D-402C-B062-AB8ED9BD6AC1}" dt="2024-10-03T12:15:15.976" v="2506" actId="1076"/>
          <ac:spMkLst>
            <pc:docMk/>
            <pc:sldMk cId="844808066" sldId="288"/>
            <ac:spMk id="7" creationId="{C6C6A4D7-9374-3435-9AEA-850C09C25F7F}"/>
          </ac:spMkLst>
        </pc:spChg>
        <pc:spChg chg="add mod">
          <ac:chgData name="Ross, N.C.V. (Naomi, Student M-CEM,M-ME)" userId="405ad2ff-ad0d-45e8-aee9-04a1257000f0" providerId="ADAL" clId="{D65DFCEE-457D-402C-B062-AB8ED9BD6AC1}" dt="2024-10-03T12:15:24.504" v="2508" actId="1076"/>
          <ac:spMkLst>
            <pc:docMk/>
            <pc:sldMk cId="844808066" sldId="288"/>
            <ac:spMk id="8" creationId="{391E2DF5-A168-6C68-6FA6-52372401201F}"/>
          </ac:spMkLst>
        </pc:spChg>
        <pc:spChg chg="add mod">
          <ac:chgData name="Ross, N.C.V. (Naomi, Student M-CEM,M-ME)" userId="405ad2ff-ad0d-45e8-aee9-04a1257000f0" providerId="ADAL" clId="{D65DFCEE-457D-402C-B062-AB8ED9BD6AC1}" dt="2024-10-03T12:15:37.950" v="2522" actId="1076"/>
          <ac:spMkLst>
            <pc:docMk/>
            <pc:sldMk cId="844808066" sldId="288"/>
            <ac:spMk id="9" creationId="{A12030FD-F479-CFA8-0ECE-59E8174168AE}"/>
          </ac:spMkLst>
        </pc:spChg>
        <pc:spChg chg="add mod">
          <ac:chgData name="Ross, N.C.V. (Naomi, Student M-CEM,M-ME)" userId="405ad2ff-ad0d-45e8-aee9-04a1257000f0" providerId="ADAL" clId="{D65DFCEE-457D-402C-B062-AB8ED9BD6AC1}" dt="2024-10-03T12:17:22.340" v="2552"/>
          <ac:spMkLst>
            <pc:docMk/>
            <pc:sldMk cId="844808066" sldId="288"/>
            <ac:spMk id="10" creationId="{991E2DF4-BE88-8091-E72D-B22B3BC7B156}"/>
          </ac:spMkLst>
        </pc:spChg>
        <pc:spChg chg="add del">
          <ac:chgData name="Ross, N.C.V. (Naomi, Student M-CEM,M-ME)" userId="405ad2ff-ad0d-45e8-aee9-04a1257000f0" providerId="ADAL" clId="{D65DFCEE-457D-402C-B062-AB8ED9BD6AC1}" dt="2024-10-03T12:17:24.846" v="2554" actId="22"/>
          <ac:spMkLst>
            <pc:docMk/>
            <pc:sldMk cId="844808066" sldId="288"/>
            <ac:spMk id="12" creationId="{A9712DF9-240D-0268-9984-2D8FDF1F65E6}"/>
          </ac:spMkLst>
        </pc:spChg>
        <pc:spChg chg="add mod">
          <ac:chgData name="Ross, N.C.V. (Naomi, Student M-CEM,M-ME)" userId="405ad2ff-ad0d-45e8-aee9-04a1257000f0" providerId="ADAL" clId="{D65DFCEE-457D-402C-B062-AB8ED9BD6AC1}" dt="2024-10-03T12:17:38.325" v="2558" actId="1076"/>
          <ac:spMkLst>
            <pc:docMk/>
            <pc:sldMk cId="844808066" sldId="288"/>
            <ac:spMk id="13" creationId="{F3188188-A630-20E7-2D3E-8CEE050352D6}"/>
          </ac:spMkLst>
        </pc:spChg>
        <pc:spChg chg="add mod">
          <ac:chgData name="Ross, N.C.V. (Naomi, Student M-CEM,M-ME)" userId="405ad2ff-ad0d-45e8-aee9-04a1257000f0" providerId="ADAL" clId="{D65DFCEE-457D-402C-B062-AB8ED9BD6AC1}" dt="2024-10-03T12:18:09.719" v="2600" actId="1076"/>
          <ac:spMkLst>
            <pc:docMk/>
            <pc:sldMk cId="844808066" sldId="288"/>
            <ac:spMk id="14" creationId="{032C4D20-B566-CC06-DE5B-DA308D7A1789}"/>
          </ac:spMkLst>
        </pc:spChg>
        <pc:spChg chg="add mod">
          <ac:chgData name="Ross, N.C.V. (Naomi, Student M-CEM,M-ME)" userId="405ad2ff-ad0d-45e8-aee9-04a1257000f0" providerId="ADAL" clId="{D65DFCEE-457D-402C-B062-AB8ED9BD6AC1}" dt="2024-10-03T12:19:30.922" v="2630" actId="1076"/>
          <ac:spMkLst>
            <pc:docMk/>
            <pc:sldMk cId="844808066" sldId="288"/>
            <ac:spMk id="15" creationId="{A65D41D1-96CF-6D75-28FB-1518117590BF}"/>
          </ac:spMkLst>
        </pc:spChg>
        <pc:picChg chg="del">
          <ac:chgData name="Ross, N.C.V. (Naomi, Student M-CEM,M-ME)" userId="405ad2ff-ad0d-45e8-aee9-04a1257000f0" providerId="ADAL" clId="{D65DFCEE-457D-402C-B062-AB8ED9BD6AC1}" dt="2024-10-02T14:23:39.600" v="472" actId="478"/>
          <ac:picMkLst>
            <pc:docMk/>
            <pc:sldMk cId="844808066" sldId="288"/>
            <ac:picMk id="3" creationId="{359D0AC1-8857-2F9A-767E-94E15B9DA4F6}"/>
          </ac:picMkLst>
        </pc:picChg>
        <pc:picChg chg="add del mod">
          <ac:chgData name="Ross, N.C.V. (Naomi, Student M-CEM,M-ME)" userId="405ad2ff-ad0d-45e8-aee9-04a1257000f0" providerId="ADAL" clId="{D65DFCEE-457D-402C-B062-AB8ED9BD6AC1}" dt="2024-10-03T12:12:40.424" v="2451" actId="478"/>
          <ac:picMkLst>
            <pc:docMk/>
            <pc:sldMk cId="844808066" sldId="288"/>
            <ac:picMk id="4" creationId="{5845BD28-E672-5ADB-D046-4B1DE1471072}"/>
          </ac:picMkLst>
        </pc:picChg>
        <pc:picChg chg="add mod modCrop">
          <ac:chgData name="Ross, N.C.V. (Naomi, Student M-CEM,M-ME)" userId="405ad2ff-ad0d-45e8-aee9-04a1257000f0" providerId="ADAL" clId="{D65DFCEE-457D-402C-B062-AB8ED9BD6AC1}" dt="2024-10-03T12:18:57.184" v="2626" actId="1076"/>
          <ac:picMkLst>
            <pc:docMk/>
            <pc:sldMk cId="844808066" sldId="288"/>
            <ac:picMk id="6" creationId="{4652A167-3AA9-0C4F-6CD3-5DE1F5633AEA}"/>
          </ac:picMkLst>
        </pc:picChg>
      </pc:sldChg>
      <pc:sldChg chg="addSp delSp modSp add mod">
        <pc:chgData name="Ross, N.C.V. (Naomi, Student M-CEM,M-ME)" userId="405ad2ff-ad0d-45e8-aee9-04a1257000f0" providerId="ADAL" clId="{D65DFCEE-457D-402C-B062-AB8ED9BD6AC1}" dt="2024-10-02T14:25:59.006" v="488" actId="20577"/>
        <pc:sldMkLst>
          <pc:docMk/>
          <pc:sldMk cId="3126031017" sldId="289"/>
        </pc:sldMkLst>
        <pc:spChg chg="mod">
          <ac:chgData name="Ross, N.C.V. (Naomi, Student M-CEM,M-ME)" userId="405ad2ff-ad0d-45e8-aee9-04a1257000f0" providerId="ADAL" clId="{D65DFCEE-457D-402C-B062-AB8ED9BD6AC1}" dt="2024-10-02T14:25:59.006" v="488" actId="20577"/>
          <ac:spMkLst>
            <pc:docMk/>
            <pc:sldMk cId="3126031017" sldId="289"/>
            <ac:spMk id="2" creationId="{BF28710C-E336-CA46-BED3-5FC97D81C913}"/>
          </ac:spMkLst>
        </pc:spChg>
        <pc:picChg chg="add mod">
          <ac:chgData name="Ross, N.C.V. (Naomi, Student M-CEM,M-ME)" userId="405ad2ff-ad0d-45e8-aee9-04a1257000f0" providerId="ADAL" clId="{D65DFCEE-457D-402C-B062-AB8ED9BD6AC1}" dt="2024-10-02T14:25:13.258" v="485" actId="1076"/>
          <ac:picMkLst>
            <pc:docMk/>
            <pc:sldMk cId="3126031017" sldId="289"/>
            <ac:picMk id="3" creationId="{B354DDF9-B18C-FD21-55DC-678EF5FE1A5A}"/>
          </ac:picMkLst>
        </pc:picChg>
        <pc:picChg chg="del">
          <ac:chgData name="Ross, N.C.V. (Naomi, Student M-CEM,M-ME)" userId="405ad2ff-ad0d-45e8-aee9-04a1257000f0" providerId="ADAL" clId="{D65DFCEE-457D-402C-B062-AB8ED9BD6AC1}" dt="2024-10-02T14:25:01.572" v="482" actId="478"/>
          <ac:picMkLst>
            <pc:docMk/>
            <pc:sldMk cId="3126031017" sldId="289"/>
            <ac:picMk id="4" creationId="{5845BD28-E672-5ADB-D046-4B1DE1471072}"/>
          </ac:picMkLst>
        </pc:picChg>
      </pc:sldChg>
      <pc:sldChg chg="addSp delSp modSp add mod">
        <pc:chgData name="Ross, N.C.V. (Naomi, Student M-CEM,M-ME)" userId="405ad2ff-ad0d-45e8-aee9-04a1257000f0" providerId="ADAL" clId="{D65DFCEE-457D-402C-B062-AB8ED9BD6AC1}" dt="2024-10-02T14:26:33.374" v="502"/>
        <pc:sldMkLst>
          <pc:docMk/>
          <pc:sldMk cId="954668060" sldId="290"/>
        </pc:sldMkLst>
        <pc:spChg chg="mod">
          <ac:chgData name="Ross, N.C.V. (Naomi, Student M-CEM,M-ME)" userId="405ad2ff-ad0d-45e8-aee9-04a1257000f0" providerId="ADAL" clId="{D65DFCEE-457D-402C-B062-AB8ED9BD6AC1}" dt="2024-10-02T14:26:12.837" v="500" actId="6549"/>
          <ac:spMkLst>
            <pc:docMk/>
            <pc:sldMk cId="954668060" sldId="290"/>
            <ac:spMk id="2" creationId="{BF28710C-E336-CA46-BED3-5FC97D81C913}"/>
          </ac:spMkLst>
        </pc:spChg>
        <pc:picChg chg="del">
          <ac:chgData name="Ross, N.C.V. (Naomi, Student M-CEM,M-ME)" userId="405ad2ff-ad0d-45e8-aee9-04a1257000f0" providerId="ADAL" clId="{D65DFCEE-457D-402C-B062-AB8ED9BD6AC1}" dt="2024-10-02T14:26:33.108" v="501" actId="478"/>
          <ac:picMkLst>
            <pc:docMk/>
            <pc:sldMk cId="954668060" sldId="290"/>
            <ac:picMk id="3" creationId="{B354DDF9-B18C-FD21-55DC-678EF5FE1A5A}"/>
          </ac:picMkLst>
        </pc:picChg>
        <pc:picChg chg="add mod">
          <ac:chgData name="Ross, N.C.V. (Naomi, Student M-CEM,M-ME)" userId="405ad2ff-ad0d-45e8-aee9-04a1257000f0" providerId="ADAL" clId="{D65DFCEE-457D-402C-B062-AB8ED9BD6AC1}" dt="2024-10-02T14:26:33.374" v="502"/>
          <ac:picMkLst>
            <pc:docMk/>
            <pc:sldMk cId="954668060" sldId="290"/>
            <ac:picMk id="4" creationId="{6D0E8419-36FA-774C-32AC-3FFA90492AAC}"/>
          </ac:picMkLst>
        </pc:picChg>
      </pc:sldChg>
      <pc:sldChg chg="new del">
        <pc:chgData name="Ross, N.C.V. (Naomi, Student M-CEM,M-ME)" userId="405ad2ff-ad0d-45e8-aee9-04a1257000f0" providerId="ADAL" clId="{D65DFCEE-457D-402C-B062-AB8ED9BD6AC1}" dt="2024-10-02T14:26:48.601" v="507" actId="680"/>
        <pc:sldMkLst>
          <pc:docMk/>
          <pc:sldMk cId="1449174565" sldId="291"/>
        </pc:sldMkLst>
      </pc:sldChg>
      <pc:sldChg chg="addSp delSp modSp add mod">
        <pc:chgData name="Ross, N.C.V. (Naomi, Student M-CEM,M-ME)" userId="405ad2ff-ad0d-45e8-aee9-04a1257000f0" providerId="ADAL" clId="{D65DFCEE-457D-402C-B062-AB8ED9BD6AC1}" dt="2024-10-02T14:34:45.032" v="890" actId="1036"/>
        <pc:sldMkLst>
          <pc:docMk/>
          <pc:sldMk cId="2925460840" sldId="291"/>
        </pc:sldMkLst>
        <pc:spChg chg="add mod">
          <ac:chgData name="Ross, N.C.V. (Naomi, Student M-CEM,M-ME)" userId="405ad2ff-ad0d-45e8-aee9-04a1257000f0" providerId="ADAL" clId="{D65DFCEE-457D-402C-B062-AB8ED9BD6AC1}" dt="2024-10-02T14:34:45.032" v="890" actId="1036"/>
          <ac:spMkLst>
            <pc:docMk/>
            <pc:sldMk cId="2925460840" sldId="291"/>
            <ac:spMk id="3" creationId="{054EB6D5-F852-C79B-A795-505FDB2CDD04}"/>
          </ac:spMkLst>
        </pc:spChg>
        <pc:spChg chg="add del mod">
          <ac:chgData name="Ross, N.C.V. (Naomi, Student M-CEM,M-ME)" userId="405ad2ff-ad0d-45e8-aee9-04a1257000f0" providerId="ADAL" clId="{D65DFCEE-457D-402C-B062-AB8ED9BD6AC1}" dt="2024-10-02T14:31:45.790" v="587" actId="21"/>
          <ac:spMkLst>
            <pc:docMk/>
            <pc:sldMk cId="2925460840" sldId="291"/>
            <ac:spMk id="5" creationId="{21B5C86F-32AC-1306-7499-31FA9341D1C6}"/>
          </ac:spMkLst>
        </pc:spChg>
        <pc:picChg chg="del">
          <ac:chgData name="Ross, N.C.V. (Naomi, Student M-CEM,M-ME)" userId="405ad2ff-ad0d-45e8-aee9-04a1257000f0" providerId="ADAL" clId="{D65DFCEE-457D-402C-B062-AB8ED9BD6AC1}" dt="2024-10-02T14:26:52.206" v="509" actId="478"/>
          <ac:picMkLst>
            <pc:docMk/>
            <pc:sldMk cId="2925460840" sldId="291"/>
            <ac:picMk id="4" creationId="{6D0E8419-36FA-774C-32AC-3FFA90492AAC}"/>
          </ac:picMkLst>
        </pc:picChg>
      </pc:sldChg>
      <pc:sldChg chg="delSp modSp add del mod delAnim modAnim">
        <pc:chgData name="Ross, N.C.V. (Naomi, Student M-CEM,M-ME)" userId="405ad2ff-ad0d-45e8-aee9-04a1257000f0" providerId="ADAL" clId="{D65DFCEE-457D-402C-B062-AB8ED9BD6AC1}" dt="2024-10-02T14:48:59.972" v="1049" actId="207"/>
        <pc:sldMkLst>
          <pc:docMk/>
          <pc:sldMk cId="657553709" sldId="292"/>
        </pc:sldMkLst>
        <pc:spChg chg="mod">
          <ac:chgData name="Ross, N.C.V. (Naomi, Student M-CEM,M-ME)" userId="405ad2ff-ad0d-45e8-aee9-04a1257000f0" providerId="ADAL" clId="{D65DFCEE-457D-402C-B062-AB8ED9BD6AC1}" dt="2024-10-02T14:48:59.972" v="1049" actId="207"/>
          <ac:spMkLst>
            <pc:docMk/>
            <pc:sldMk cId="657553709" sldId="292"/>
            <ac:spMk id="2" creationId="{EEAEA0E6-9030-E80E-5CF3-F79DC035E664}"/>
          </ac:spMkLst>
        </pc:spChg>
        <pc:spChg chg="del mod">
          <ac:chgData name="Ross, N.C.V. (Naomi, Student M-CEM,M-ME)" userId="405ad2ff-ad0d-45e8-aee9-04a1257000f0" providerId="ADAL" clId="{D65DFCEE-457D-402C-B062-AB8ED9BD6AC1}" dt="2024-10-02T14:44:03.980" v="951" actId="478"/>
          <ac:spMkLst>
            <pc:docMk/>
            <pc:sldMk cId="657553709" sldId="292"/>
            <ac:spMk id="3" creationId="{E10EE557-09B5-93EE-7ED7-DECF1244650F}"/>
          </ac:spMkLst>
        </pc:spChg>
        <pc:spChg chg="mod">
          <ac:chgData name="Ross, N.C.V. (Naomi, Student M-CEM,M-ME)" userId="405ad2ff-ad0d-45e8-aee9-04a1257000f0" providerId="ADAL" clId="{D65DFCEE-457D-402C-B062-AB8ED9BD6AC1}" dt="2024-10-02T14:44:39.233" v="979" actId="20577"/>
          <ac:spMkLst>
            <pc:docMk/>
            <pc:sldMk cId="657553709" sldId="292"/>
            <ac:spMk id="232" creationId="{00000000-0000-0000-0000-000000000000}"/>
          </ac:spMkLst>
        </pc:spChg>
        <pc:picChg chg="mod">
          <ac:chgData name="Ross, N.C.V. (Naomi, Student M-CEM,M-ME)" userId="405ad2ff-ad0d-45e8-aee9-04a1257000f0" providerId="ADAL" clId="{D65DFCEE-457D-402C-B062-AB8ED9BD6AC1}" dt="2024-10-02T14:43:56.779" v="948" actId="1076"/>
          <ac:picMkLst>
            <pc:docMk/>
            <pc:sldMk cId="657553709" sldId="292"/>
            <ac:picMk id="4" creationId="{961D9C03-422C-5577-36DB-C5B76549A143}"/>
          </ac:picMkLst>
        </pc:picChg>
        <pc:picChg chg="mod">
          <ac:chgData name="Ross, N.C.V. (Naomi, Student M-CEM,M-ME)" userId="405ad2ff-ad0d-45e8-aee9-04a1257000f0" providerId="ADAL" clId="{D65DFCEE-457D-402C-B062-AB8ED9BD6AC1}" dt="2024-10-02T14:43:54.416" v="947" actId="1076"/>
          <ac:picMkLst>
            <pc:docMk/>
            <pc:sldMk cId="657553709" sldId="292"/>
            <ac:picMk id="5" creationId="{8EA65917-9E15-F322-BBE1-693EDEE6020D}"/>
          </ac:picMkLst>
        </pc:picChg>
        <pc:picChg chg="del mod">
          <ac:chgData name="Ross, N.C.V. (Naomi, Student M-CEM,M-ME)" userId="405ad2ff-ad0d-45e8-aee9-04a1257000f0" providerId="ADAL" clId="{D65DFCEE-457D-402C-B062-AB8ED9BD6AC1}" dt="2024-10-02T14:43:44.630" v="943" actId="478"/>
          <ac:picMkLst>
            <pc:docMk/>
            <pc:sldMk cId="657553709" sldId="292"/>
            <ac:picMk id="6" creationId="{25DE9E67-2205-6C11-E362-C4758CA626E6}"/>
          </ac:picMkLst>
        </pc:picChg>
        <pc:picChg chg="del mod">
          <ac:chgData name="Ross, N.C.V. (Naomi, Student M-CEM,M-ME)" userId="405ad2ff-ad0d-45e8-aee9-04a1257000f0" providerId="ADAL" clId="{D65DFCEE-457D-402C-B062-AB8ED9BD6AC1}" dt="2024-10-02T14:43:48.721" v="944" actId="478"/>
          <ac:picMkLst>
            <pc:docMk/>
            <pc:sldMk cId="657553709" sldId="292"/>
            <ac:picMk id="7" creationId="{BA5A43F8-A187-5A6C-3EC6-BE295EEE2EBF}"/>
          </ac:picMkLst>
        </pc:picChg>
        <pc:picChg chg="del mod">
          <ac:chgData name="Ross, N.C.V. (Naomi, Student M-CEM,M-ME)" userId="405ad2ff-ad0d-45e8-aee9-04a1257000f0" providerId="ADAL" clId="{D65DFCEE-457D-402C-B062-AB8ED9BD6AC1}" dt="2024-10-02T14:43:50.171" v="945" actId="478"/>
          <ac:picMkLst>
            <pc:docMk/>
            <pc:sldMk cId="657553709" sldId="292"/>
            <ac:picMk id="8" creationId="{CE0D33B8-2323-2601-60C3-79E32D1774C8}"/>
          </ac:picMkLst>
        </pc:picChg>
      </pc:sldChg>
      <pc:sldChg chg="addSp modSp new del mod">
        <pc:chgData name="Ross, N.C.V. (Naomi, Student M-CEM,M-ME)" userId="405ad2ff-ad0d-45e8-aee9-04a1257000f0" providerId="ADAL" clId="{D65DFCEE-457D-402C-B062-AB8ED9BD6AC1}" dt="2024-10-02T14:34:49.137" v="891" actId="2696"/>
        <pc:sldMkLst>
          <pc:docMk/>
          <pc:sldMk cId="1736930852" sldId="292"/>
        </pc:sldMkLst>
        <pc:spChg chg="add mod">
          <ac:chgData name="Ross, N.C.V. (Naomi, Student M-CEM,M-ME)" userId="405ad2ff-ad0d-45e8-aee9-04a1257000f0" providerId="ADAL" clId="{D65DFCEE-457D-402C-B062-AB8ED9BD6AC1}" dt="2024-10-02T14:31:54.539" v="590" actId="255"/>
          <ac:spMkLst>
            <pc:docMk/>
            <pc:sldMk cId="1736930852" sldId="292"/>
            <ac:spMk id="5" creationId="{21B5C86F-32AC-1306-7499-31FA9341D1C6}"/>
          </ac:spMkLst>
        </pc:spChg>
      </pc:sldChg>
      <pc:sldChg chg="delSp modSp add mod delAnim modAnim">
        <pc:chgData name="Ross, N.C.V. (Naomi, Student M-CEM,M-ME)" userId="405ad2ff-ad0d-45e8-aee9-04a1257000f0" providerId="ADAL" clId="{D65DFCEE-457D-402C-B062-AB8ED9BD6AC1}" dt="2024-10-02T14:49:11.213" v="1050" actId="207"/>
        <pc:sldMkLst>
          <pc:docMk/>
          <pc:sldMk cId="1021452478" sldId="293"/>
        </pc:sldMkLst>
        <pc:spChg chg="del">
          <ac:chgData name="Ross, N.C.V. (Naomi, Student M-CEM,M-ME)" userId="405ad2ff-ad0d-45e8-aee9-04a1257000f0" providerId="ADAL" clId="{D65DFCEE-457D-402C-B062-AB8ED9BD6AC1}" dt="2024-10-02T14:45:07.652" v="985" actId="478"/>
          <ac:spMkLst>
            <pc:docMk/>
            <pc:sldMk cId="1021452478" sldId="293"/>
            <ac:spMk id="2" creationId="{EEAEA0E6-9030-E80E-5CF3-F79DC035E664}"/>
          </ac:spMkLst>
        </pc:spChg>
        <pc:spChg chg="mod">
          <ac:chgData name="Ross, N.C.V. (Naomi, Student M-CEM,M-ME)" userId="405ad2ff-ad0d-45e8-aee9-04a1257000f0" providerId="ADAL" clId="{D65DFCEE-457D-402C-B062-AB8ED9BD6AC1}" dt="2024-10-02T14:49:11.213" v="1050" actId="207"/>
          <ac:spMkLst>
            <pc:docMk/>
            <pc:sldMk cId="1021452478" sldId="293"/>
            <ac:spMk id="3" creationId="{E10EE557-09B5-93EE-7ED7-DECF1244650F}"/>
          </ac:spMkLst>
        </pc:spChg>
        <pc:spChg chg="mod">
          <ac:chgData name="Ross, N.C.V. (Naomi, Student M-CEM,M-ME)" userId="405ad2ff-ad0d-45e8-aee9-04a1257000f0" providerId="ADAL" clId="{D65DFCEE-457D-402C-B062-AB8ED9BD6AC1}" dt="2024-10-02T14:45:04.272" v="984" actId="20577"/>
          <ac:spMkLst>
            <pc:docMk/>
            <pc:sldMk cId="1021452478" sldId="293"/>
            <ac:spMk id="232" creationId="{00000000-0000-0000-0000-000000000000}"/>
          </ac:spMkLst>
        </pc:spChg>
        <pc:picChg chg="del">
          <ac:chgData name="Ross, N.C.V. (Naomi, Student M-CEM,M-ME)" userId="405ad2ff-ad0d-45e8-aee9-04a1257000f0" providerId="ADAL" clId="{D65DFCEE-457D-402C-B062-AB8ED9BD6AC1}" dt="2024-10-02T14:45:23.728" v="1003" actId="478"/>
          <ac:picMkLst>
            <pc:docMk/>
            <pc:sldMk cId="1021452478" sldId="293"/>
            <ac:picMk id="4" creationId="{961D9C03-422C-5577-36DB-C5B76549A143}"/>
          </ac:picMkLst>
        </pc:picChg>
        <pc:picChg chg="del">
          <ac:chgData name="Ross, N.C.V. (Naomi, Student M-CEM,M-ME)" userId="405ad2ff-ad0d-45e8-aee9-04a1257000f0" providerId="ADAL" clId="{D65DFCEE-457D-402C-B062-AB8ED9BD6AC1}" dt="2024-10-02T14:45:23.248" v="1002" actId="478"/>
          <ac:picMkLst>
            <pc:docMk/>
            <pc:sldMk cId="1021452478" sldId="293"/>
            <ac:picMk id="5" creationId="{8EA65917-9E15-F322-BBE1-693EDEE6020D}"/>
          </ac:picMkLst>
        </pc:picChg>
        <pc:picChg chg="del">
          <ac:chgData name="Ross, N.C.V. (Naomi, Student M-CEM,M-ME)" userId="405ad2ff-ad0d-45e8-aee9-04a1257000f0" providerId="ADAL" clId="{D65DFCEE-457D-402C-B062-AB8ED9BD6AC1}" dt="2024-10-02T14:45:22.462" v="1001" actId="478"/>
          <ac:picMkLst>
            <pc:docMk/>
            <pc:sldMk cId="1021452478" sldId="293"/>
            <ac:picMk id="6" creationId="{25DE9E67-2205-6C11-E362-C4758CA626E6}"/>
          </ac:picMkLst>
        </pc:picChg>
        <pc:picChg chg="mod">
          <ac:chgData name="Ross, N.C.V. (Naomi, Student M-CEM,M-ME)" userId="405ad2ff-ad0d-45e8-aee9-04a1257000f0" providerId="ADAL" clId="{D65DFCEE-457D-402C-B062-AB8ED9BD6AC1}" dt="2024-10-02T14:45:30.792" v="1007" actId="1076"/>
          <ac:picMkLst>
            <pc:docMk/>
            <pc:sldMk cId="1021452478" sldId="293"/>
            <ac:picMk id="7" creationId="{BA5A43F8-A187-5A6C-3EC6-BE295EEE2EBF}"/>
          </ac:picMkLst>
        </pc:picChg>
        <pc:picChg chg="mod">
          <ac:chgData name="Ross, N.C.V. (Naomi, Student M-CEM,M-ME)" userId="405ad2ff-ad0d-45e8-aee9-04a1257000f0" providerId="ADAL" clId="{D65DFCEE-457D-402C-B062-AB8ED9BD6AC1}" dt="2024-10-02T14:45:28.587" v="1006" actId="1076"/>
          <ac:picMkLst>
            <pc:docMk/>
            <pc:sldMk cId="1021452478" sldId="293"/>
            <ac:picMk id="8" creationId="{CE0D33B8-2323-2601-60C3-79E32D1774C8}"/>
          </ac:picMkLst>
        </pc:picChg>
      </pc:sldChg>
      <pc:sldChg chg="modSp add del mod">
        <pc:chgData name="Ross, N.C.V. (Naomi, Student M-CEM,M-ME)" userId="405ad2ff-ad0d-45e8-aee9-04a1257000f0" providerId="ADAL" clId="{D65DFCEE-457D-402C-B062-AB8ED9BD6AC1}" dt="2024-10-02T15:06:08.540" v="1136" actId="2890"/>
        <pc:sldMkLst>
          <pc:docMk/>
          <pc:sldMk cId="867562924" sldId="294"/>
        </pc:sldMkLst>
        <pc:spChg chg="mod">
          <ac:chgData name="Ross, N.C.V. (Naomi, Student M-CEM,M-ME)" userId="405ad2ff-ad0d-45e8-aee9-04a1257000f0" providerId="ADAL" clId="{D65DFCEE-457D-402C-B062-AB8ED9BD6AC1}" dt="2024-10-02T15:06:08.278" v="1135" actId="21"/>
          <ac:spMkLst>
            <pc:docMk/>
            <pc:sldMk cId="867562924" sldId="294"/>
            <ac:spMk id="288" creationId="{00000000-0000-0000-0000-000000000000}"/>
          </ac:spMkLst>
        </pc:spChg>
      </pc:sldChg>
      <pc:sldChg chg="addSp delSp modSp add mod">
        <pc:chgData name="Ross, N.C.V. (Naomi, Student M-CEM,M-ME)" userId="405ad2ff-ad0d-45e8-aee9-04a1257000f0" providerId="ADAL" clId="{D65DFCEE-457D-402C-B062-AB8ED9BD6AC1}" dt="2024-10-03T11:48:23.813" v="2400" actId="1076"/>
        <pc:sldMkLst>
          <pc:docMk/>
          <pc:sldMk cId="2239171621" sldId="294"/>
        </pc:sldMkLst>
        <pc:spChg chg="mod">
          <ac:chgData name="Ross, N.C.V. (Naomi, Student M-CEM,M-ME)" userId="405ad2ff-ad0d-45e8-aee9-04a1257000f0" providerId="ADAL" clId="{D65DFCEE-457D-402C-B062-AB8ED9BD6AC1}" dt="2024-10-03T11:48:22.246" v="2399" actId="20577"/>
          <ac:spMkLst>
            <pc:docMk/>
            <pc:sldMk cId="2239171621" sldId="294"/>
            <ac:spMk id="314" creationId="{00000000-0000-0000-0000-000000000000}"/>
          </ac:spMkLst>
        </pc:spChg>
        <pc:picChg chg="add mod">
          <ac:chgData name="Ross, N.C.V. (Naomi, Student M-CEM,M-ME)" userId="405ad2ff-ad0d-45e8-aee9-04a1257000f0" providerId="ADAL" clId="{D65DFCEE-457D-402C-B062-AB8ED9BD6AC1}" dt="2024-10-03T11:48:23.813" v="2400" actId="1076"/>
          <ac:picMkLst>
            <pc:docMk/>
            <pc:sldMk cId="2239171621" sldId="294"/>
            <ac:picMk id="2" creationId="{32E96EB6-8371-4133-FC8E-2E86CBF0902F}"/>
          </ac:picMkLst>
        </pc:picChg>
        <pc:picChg chg="del mod">
          <ac:chgData name="Ross, N.C.V. (Naomi, Student M-CEM,M-ME)" userId="405ad2ff-ad0d-45e8-aee9-04a1257000f0" providerId="ADAL" clId="{D65DFCEE-457D-402C-B062-AB8ED9BD6AC1}" dt="2024-10-03T11:47:15.805" v="2379" actId="478"/>
          <ac:picMkLst>
            <pc:docMk/>
            <pc:sldMk cId="2239171621" sldId="294"/>
            <ac:picMk id="317" creationId="{00000000-0000-0000-0000-000000000000}"/>
          </ac:picMkLst>
        </pc:picChg>
      </pc:sldChg>
      <pc:sldChg chg="add del">
        <pc:chgData name="Ross, N.C.V. (Naomi, Student M-CEM,M-ME)" userId="405ad2ff-ad0d-45e8-aee9-04a1257000f0" providerId="ADAL" clId="{D65DFCEE-457D-402C-B062-AB8ED9BD6AC1}" dt="2024-10-02T15:08:09.464" v="1175" actId="2696"/>
        <pc:sldMkLst>
          <pc:docMk/>
          <pc:sldMk cId="3650032507" sldId="294"/>
        </pc:sldMkLst>
      </pc:sldChg>
      <pc:sldChg chg="addSp modSp add mod modAnim">
        <pc:chgData name="Ross, N.C.V. (Naomi, Student M-CEM,M-ME)" userId="405ad2ff-ad0d-45e8-aee9-04a1257000f0" providerId="ADAL" clId="{D65DFCEE-457D-402C-B062-AB8ED9BD6AC1}" dt="2024-10-03T11:48:53.979" v="2404" actId="1076"/>
        <pc:sldMkLst>
          <pc:docMk/>
          <pc:sldMk cId="1748680199" sldId="295"/>
        </pc:sldMkLst>
        <pc:picChg chg="add mod">
          <ac:chgData name="Ross, N.C.V. (Naomi, Student M-CEM,M-ME)" userId="405ad2ff-ad0d-45e8-aee9-04a1257000f0" providerId="ADAL" clId="{D65DFCEE-457D-402C-B062-AB8ED9BD6AC1}" dt="2024-10-03T11:48:53.979" v="2404" actId="1076"/>
          <ac:picMkLst>
            <pc:docMk/>
            <pc:sldMk cId="1748680199" sldId="295"/>
            <ac:picMk id="3" creationId="{D590F3B4-8439-6849-7302-9B94B479075F}"/>
          </ac:picMkLst>
        </pc:picChg>
      </pc:sldChg>
      <pc:sldChg chg="add del">
        <pc:chgData name="Ross, N.C.V. (Naomi, Student M-CEM,M-ME)" userId="405ad2ff-ad0d-45e8-aee9-04a1257000f0" providerId="ADAL" clId="{D65DFCEE-457D-402C-B062-AB8ED9BD6AC1}" dt="2024-10-03T11:47:36.830" v="2390" actId="2696"/>
        <pc:sldMkLst>
          <pc:docMk/>
          <pc:sldMk cId="2036927571" sldId="295"/>
        </pc:sldMkLst>
      </pc:sldChg>
      <pc:sldMasterChg chg="setBg modSldLayout">
        <pc:chgData name="Ross, N.C.V. (Naomi, Student M-CEM,M-ME)" userId="405ad2ff-ad0d-45e8-aee9-04a1257000f0" providerId="ADAL" clId="{D65DFCEE-457D-402C-B062-AB8ED9BD6AC1}" dt="2024-10-03T11:56:54.438" v="2442"/>
        <pc:sldMasterMkLst>
          <pc:docMk/>
          <pc:sldMasterMk cId="0" sldId="2147483648"/>
        </pc:sldMasterMkLst>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49"/>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0"/>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1"/>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2"/>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3"/>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4"/>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5"/>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6"/>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7"/>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8"/>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9"/>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60"/>
          </pc:sldLayoutMkLst>
        </pc:sldLayoutChg>
      </pc:sldMasterChg>
      <pc:sldMasterChg chg="setBg modSldLayout">
        <pc:chgData name="Ross, N.C.V. (Naomi, Student M-CEM,M-ME)" userId="405ad2ff-ad0d-45e8-aee9-04a1257000f0" providerId="ADAL" clId="{D65DFCEE-457D-402C-B062-AB8ED9BD6AC1}" dt="2024-10-03T11:56:54.438" v="2442"/>
        <pc:sldMasterMkLst>
          <pc:docMk/>
          <pc:sldMasterMk cId="0" sldId="2147483661"/>
        </pc:sldMasterMkLst>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2"/>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3"/>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4"/>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5"/>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6"/>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7"/>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8"/>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9"/>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70"/>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71"/>
          </pc:sldLayoutMkLst>
        </pc:sldLayoutChg>
      </pc:sldMasterChg>
    </pc:docChg>
  </pc:docChgLst>
  <pc:docChgLst>
    <pc:chgData name="Ruiter, J.H. (Joris, Student B-CE)" userId="7d2643dc-1973-4a18-9135-4e9fb62f807c" providerId="ADAL" clId="{3E73F712-7F90-47DA-B3BE-1BB5DBC3D9B8}"/>
    <pc:docChg chg="undo custSel addSld delSld modSld">
      <pc:chgData name="Ruiter, J.H. (Joris, Student B-CE)" userId="7d2643dc-1973-4a18-9135-4e9fb62f807c" providerId="ADAL" clId="{3E73F712-7F90-47DA-B3BE-1BB5DBC3D9B8}" dt="2023-09-29T15:23:58.661" v="1205" actId="1076"/>
      <pc:docMkLst>
        <pc:docMk/>
      </pc:docMkLst>
      <pc:sldChg chg="delSp modSp mod">
        <pc:chgData name="Ruiter, J.H. (Joris, Student B-CE)" userId="7d2643dc-1973-4a18-9135-4e9fb62f807c" providerId="ADAL" clId="{3E73F712-7F90-47DA-B3BE-1BB5DBC3D9B8}" dt="2023-09-28T10:33:31.244" v="870" actId="20577"/>
        <pc:sldMkLst>
          <pc:docMk/>
          <pc:sldMk cId="0" sldId="256"/>
        </pc:sldMkLst>
        <pc:spChg chg="mod">
          <ac:chgData name="Ruiter, J.H. (Joris, Student B-CE)" userId="7d2643dc-1973-4a18-9135-4e9fb62f807c" providerId="ADAL" clId="{3E73F712-7F90-47DA-B3BE-1BB5DBC3D9B8}" dt="2023-09-28T10:33:31.244" v="870" actId="20577"/>
          <ac:spMkLst>
            <pc:docMk/>
            <pc:sldMk cId="0" sldId="256"/>
            <ac:spMk id="141" creationId="{00000000-0000-0000-0000-000000000000}"/>
          </ac:spMkLst>
        </pc:spChg>
        <pc:picChg chg="del">
          <ac:chgData name="Ruiter, J.H. (Joris, Student B-CE)" userId="7d2643dc-1973-4a18-9135-4e9fb62f807c" providerId="ADAL" clId="{3E73F712-7F90-47DA-B3BE-1BB5DBC3D9B8}" dt="2023-09-28T10:33:25.281" v="866" actId="478"/>
          <ac:picMkLst>
            <pc:docMk/>
            <pc:sldMk cId="0" sldId="256"/>
            <ac:picMk id="143" creationId="{00000000-0000-0000-0000-000000000000}"/>
          </ac:picMkLst>
        </pc:picChg>
      </pc:sldChg>
      <pc:sldChg chg="modSp mod">
        <pc:chgData name="Ruiter, J.H. (Joris, Student B-CE)" userId="7d2643dc-1973-4a18-9135-4e9fb62f807c" providerId="ADAL" clId="{3E73F712-7F90-47DA-B3BE-1BB5DBC3D9B8}" dt="2023-09-28T10:33:38.547" v="874" actId="20577"/>
        <pc:sldMkLst>
          <pc:docMk/>
          <pc:sldMk cId="0" sldId="257"/>
        </pc:sldMkLst>
        <pc:spChg chg="mod">
          <ac:chgData name="Ruiter, J.H. (Joris, Student B-CE)" userId="7d2643dc-1973-4a18-9135-4e9fb62f807c" providerId="ADAL" clId="{3E73F712-7F90-47DA-B3BE-1BB5DBC3D9B8}" dt="2023-09-28T10:33:38.547" v="874" actId="20577"/>
          <ac:spMkLst>
            <pc:docMk/>
            <pc:sldMk cId="0" sldId="257"/>
            <ac:spMk id="149" creationId="{00000000-0000-0000-0000-000000000000}"/>
          </ac:spMkLst>
        </pc:spChg>
      </pc:sldChg>
      <pc:sldChg chg="addSp delSp modSp mod">
        <pc:chgData name="Ruiter, J.H. (Joris, Student B-CE)" userId="7d2643dc-1973-4a18-9135-4e9fb62f807c" providerId="ADAL" clId="{3E73F712-7F90-47DA-B3BE-1BB5DBC3D9B8}" dt="2023-09-28T10:35:13.536" v="884" actId="1076"/>
        <pc:sldMkLst>
          <pc:docMk/>
          <pc:sldMk cId="0" sldId="265"/>
        </pc:sldMkLst>
        <pc:spChg chg="del">
          <ac:chgData name="Ruiter, J.H. (Joris, Student B-CE)" userId="7d2643dc-1973-4a18-9135-4e9fb62f807c" providerId="ADAL" clId="{3E73F712-7F90-47DA-B3BE-1BB5DBC3D9B8}" dt="2023-09-28T10:27:39.252" v="744" actId="478"/>
          <ac:spMkLst>
            <pc:docMk/>
            <pc:sldMk cId="0" sldId="265"/>
            <ac:spMk id="222" creationId="{00000000-0000-0000-0000-000000000000}"/>
          </ac:spMkLst>
        </pc:spChg>
        <pc:picChg chg="add del mod">
          <ac:chgData name="Ruiter, J.H. (Joris, Student B-CE)" userId="7d2643dc-1973-4a18-9135-4e9fb62f807c" providerId="ADAL" clId="{3E73F712-7F90-47DA-B3BE-1BB5DBC3D9B8}" dt="2023-09-28T10:34:41.053" v="875" actId="478"/>
          <ac:picMkLst>
            <pc:docMk/>
            <pc:sldMk cId="0" sldId="265"/>
            <ac:picMk id="3" creationId="{8C32C2C2-2DB7-FCDA-2533-BEA2A412EE8A}"/>
          </ac:picMkLst>
        </pc:picChg>
        <pc:picChg chg="add mod">
          <ac:chgData name="Ruiter, J.H. (Joris, Student B-CE)" userId="7d2643dc-1973-4a18-9135-4e9fb62f807c" providerId="ADAL" clId="{3E73F712-7F90-47DA-B3BE-1BB5DBC3D9B8}" dt="2023-09-28T10:35:13.536" v="884" actId="1076"/>
          <ac:picMkLst>
            <pc:docMk/>
            <pc:sldMk cId="0" sldId="265"/>
            <ac:picMk id="5" creationId="{50EFB77A-2844-669E-539E-E51B416EB3F6}"/>
          </ac:picMkLst>
        </pc:picChg>
        <pc:picChg chg="del">
          <ac:chgData name="Ruiter, J.H. (Joris, Student B-CE)" userId="7d2643dc-1973-4a18-9135-4e9fb62f807c" providerId="ADAL" clId="{3E73F712-7F90-47DA-B3BE-1BB5DBC3D9B8}" dt="2023-09-28T10:27:19.317" v="743" actId="478"/>
          <ac:picMkLst>
            <pc:docMk/>
            <pc:sldMk cId="0" sldId="265"/>
            <ac:picMk id="224" creationId="{00000000-0000-0000-0000-000000000000}"/>
          </ac:picMkLst>
        </pc:picChg>
      </pc:sldChg>
      <pc:sldChg chg="modSp mod delCm modCm">
        <pc:chgData name="Ruiter, J.H. (Joris, Student B-CE)" userId="7d2643dc-1973-4a18-9135-4e9fb62f807c" providerId="ADAL" clId="{3E73F712-7F90-47DA-B3BE-1BB5DBC3D9B8}" dt="2023-09-28T10:33:08.627" v="865" actId="20577"/>
        <pc:sldMkLst>
          <pc:docMk/>
          <pc:sldMk cId="0" sldId="272"/>
        </pc:sldMkLst>
        <pc:spChg chg="mod">
          <ac:chgData name="Ruiter, J.H. (Joris, Student B-CE)" userId="7d2643dc-1973-4a18-9135-4e9fb62f807c" providerId="ADAL" clId="{3E73F712-7F90-47DA-B3BE-1BB5DBC3D9B8}" dt="2023-09-28T10:33:08.627" v="865" actId="20577"/>
          <ac:spMkLst>
            <pc:docMk/>
            <pc:sldMk cId="0" sldId="272"/>
            <ac:spMk id="283" creationId="{00000000-0000-0000-0000-000000000000}"/>
          </ac:spMkLst>
        </pc:spChg>
        <pc:extLst>
          <p:ext xmlns:p="http://schemas.openxmlformats.org/presentationml/2006/main" uri="{D6D511B9-2390-475A-947B-AFAB55BFBCF1}">
            <pc226:cmChg xmlns:pc226="http://schemas.microsoft.com/office/powerpoint/2022/06/main/command" chg="del mod">
              <pc226:chgData name="Ruiter, J.H. (Joris, Student B-CE)" userId="7d2643dc-1973-4a18-9135-4e9fb62f807c" providerId="ADAL" clId="{3E73F712-7F90-47DA-B3BE-1BB5DBC3D9B8}" dt="2023-09-28T10:29:49.999" v="803"/>
              <pc2:cmMkLst xmlns:pc2="http://schemas.microsoft.com/office/powerpoint/2019/9/main/command">
                <pc:docMk/>
                <pc:sldMk cId="0" sldId="272"/>
                <pc2:cmMk id="{37E48F88-BA4B-4C2C-ADC9-0F460315778D}"/>
              </pc2:cmMkLst>
            </pc226:cmChg>
          </p:ext>
        </pc:extLst>
      </pc:sldChg>
      <pc:sldChg chg="modSp mod">
        <pc:chgData name="Ruiter, J.H. (Joris, Student B-CE)" userId="7d2643dc-1973-4a18-9135-4e9fb62f807c" providerId="ADAL" clId="{3E73F712-7F90-47DA-B3BE-1BB5DBC3D9B8}" dt="2023-09-29T14:12:15.741" v="971" actId="20577"/>
        <pc:sldMkLst>
          <pc:docMk/>
          <pc:sldMk cId="0" sldId="273"/>
        </pc:sldMkLst>
        <pc:spChg chg="mod">
          <ac:chgData name="Ruiter, J.H. (Joris, Student B-CE)" userId="7d2643dc-1973-4a18-9135-4e9fb62f807c" providerId="ADAL" clId="{3E73F712-7F90-47DA-B3BE-1BB5DBC3D9B8}" dt="2023-09-29T14:09:51.904" v="886" actId="14100"/>
          <ac:spMkLst>
            <pc:docMk/>
            <pc:sldMk cId="0" sldId="273"/>
            <ac:spMk id="288" creationId="{00000000-0000-0000-0000-000000000000}"/>
          </ac:spMkLst>
        </pc:spChg>
        <pc:spChg chg="mod">
          <ac:chgData name="Ruiter, J.H. (Joris, Student B-CE)" userId="7d2643dc-1973-4a18-9135-4e9fb62f807c" providerId="ADAL" clId="{3E73F712-7F90-47DA-B3BE-1BB5DBC3D9B8}" dt="2023-09-29T14:12:15.741" v="971" actId="20577"/>
          <ac:spMkLst>
            <pc:docMk/>
            <pc:sldMk cId="0" sldId="273"/>
            <ac:spMk id="291" creationId="{00000000-0000-0000-0000-000000000000}"/>
          </ac:spMkLst>
        </pc:spChg>
      </pc:sldChg>
      <pc:sldChg chg="addSp delSp modSp mod delCm">
        <pc:chgData name="Ruiter, J.H. (Joris, Student B-CE)" userId="7d2643dc-1973-4a18-9135-4e9fb62f807c" providerId="ADAL" clId="{3E73F712-7F90-47DA-B3BE-1BB5DBC3D9B8}" dt="2023-09-29T15:23:58.661" v="1205" actId="1076"/>
        <pc:sldMkLst>
          <pc:docMk/>
          <pc:sldMk cId="0" sldId="275"/>
        </pc:sldMkLst>
        <pc:spChg chg="mod">
          <ac:chgData name="Ruiter, J.H. (Joris, Student B-CE)" userId="7d2643dc-1973-4a18-9135-4e9fb62f807c" providerId="ADAL" clId="{3E73F712-7F90-47DA-B3BE-1BB5DBC3D9B8}" dt="2023-09-29T15:05:52.378" v="981" actId="20577"/>
          <ac:spMkLst>
            <pc:docMk/>
            <pc:sldMk cId="0" sldId="275"/>
            <ac:spMk id="305" creationId="{00000000-0000-0000-0000-000000000000}"/>
          </ac:spMkLst>
        </pc:spChg>
        <pc:spChg chg="mod">
          <ac:chgData name="Ruiter, J.H. (Joris, Student B-CE)" userId="7d2643dc-1973-4a18-9135-4e9fb62f807c" providerId="ADAL" clId="{3E73F712-7F90-47DA-B3BE-1BB5DBC3D9B8}" dt="2023-09-29T15:23:45.816" v="1188" actId="20577"/>
          <ac:spMkLst>
            <pc:docMk/>
            <pc:sldMk cId="0" sldId="275"/>
            <ac:spMk id="307" creationId="{00000000-0000-0000-0000-000000000000}"/>
          </ac:spMkLst>
        </pc:spChg>
        <pc:picChg chg="add mod">
          <ac:chgData name="Ruiter, J.H. (Joris, Student B-CE)" userId="7d2643dc-1973-4a18-9135-4e9fb62f807c" providerId="ADAL" clId="{3E73F712-7F90-47DA-B3BE-1BB5DBC3D9B8}" dt="2023-09-29T15:23:58.661" v="1205" actId="1076"/>
          <ac:picMkLst>
            <pc:docMk/>
            <pc:sldMk cId="0" sldId="275"/>
            <ac:picMk id="2" creationId="{29696220-1085-79FE-EF87-B7C09D411789}"/>
          </ac:picMkLst>
        </pc:picChg>
        <pc:picChg chg="del">
          <ac:chgData name="Ruiter, J.H. (Joris, Student B-CE)" userId="7d2643dc-1973-4a18-9135-4e9fb62f807c" providerId="ADAL" clId="{3E73F712-7F90-47DA-B3BE-1BB5DBC3D9B8}" dt="2023-09-29T15:22:19.081" v="1153" actId="478"/>
          <ac:picMkLst>
            <pc:docMk/>
            <pc:sldMk cId="0" sldId="275"/>
            <ac:picMk id="308" creationId="{00000000-0000-0000-0000-000000000000}"/>
          </ac:picMkLst>
        </pc:picChg>
        <pc:extLst>
          <p:ext xmlns:p="http://schemas.openxmlformats.org/presentationml/2006/main" uri="{D6D511B9-2390-475A-947B-AFAB55BFBCF1}">
            <pc226:cmChg xmlns:pc226="http://schemas.microsoft.com/office/powerpoint/2022/06/main/command" chg="del">
              <pc226:chgData name="Ruiter, J.H. (Joris, Student B-CE)" userId="7d2643dc-1973-4a18-9135-4e9fb62f807c" providerId="ADAL" clId="{3E73F712-7F90-47DA-B3BE-1BB5DBC3D9B8}" dt="2023-09-29T15:06:27.501" v="986"/>
              <pc2:cmMkLst xmlns:pc2="http://schemas.microsoft.com/office/powerpoint/2019/9/main/command">
                <pc:docMk/>
                <pc:sldMk cId="0" sldId="275"/>
                <pc2:cmMk id="{EC550297-50A7-4E3C-B220-400D22A36C24}"/>
              </pc2:cmMkLst>
            </pc226:cmChg>
            <pc226:cmChg xmlns:pc226="http://schemas.microsoft.com/office/powerpoint/2022/06/main/command" chg="del">
              <pc226:chgData name="Ruiter, J.H. (Joris, Student B-CE)" userId="7d2643dc-1973-4a18-9135-4e9fb62f807c" providerId="ADAL" clId="{3E73F712-7F90-47DA-B3BE-1BB5DBC3D9B8}" dt="2023-09-29T15:06:25.266" v="985"/>
              <pc2:cmMkLst xmlns:pc2="http://schemas.microsoft.com/office/powerpoint/2019/9/main/command">
                <pc:docMk/>
                <pc:sldMk cId="0" sldId="275"/>
                <pc2:cmMk id="{A6F1E3CE-7251-4CEA-AEB9-99E33C757F89}"/>
              </pc2:cmMkLst>
            </pc226:cmChg>
          </p:ext>
        </pc:extLst>
      </pc:sldChg>
      <pc:sldChg chg="del">
        <pc:chgData name="Ruiter, J.H. (Joris, Student B-CE)" userId="7d2643dc-1973-4a18-9135-4e9fb62f807c" providerId="ADAL" clId="{3E73F712-7F90-47DA-B3BE-1BB5DBC3D9B8}" dt="2023-09-28T10:21:48.878" v="742" actId="47"/>
        <pc:sldMkLst>
          <pc:docMk/>
          <pc:sldMk cId="3089834847" sldId="279"/>
        </pc:sldMkLst>
      </pc:sldChg>
      <pc:sldChg chg="addSp modSp mod modAnim">
        <pc:chgData name="Ruiter, J.H. (Joris, Student B-CE)" userId="7d2643dc-1973-4a18-9135-4e9fb62f807c" providerId="ADAL" clId="{3E73F712-7F90-47DA-B3BE-1BB5DBC3D9B8}" dt="2023-09-28T10:21:08.618" v="741"/>
        <pc:sldMkLst>
          <pc:docMk/>
          <pc:sldMk cId="1771168170" sldId="280"/>
        </pc:sldMkLst>
        <pc:spChg chg="add mod">
          <ac:chgData name="Ruiter, J.H. (Joris, Student B-CE)" userId="7d2643dc-1973-4a18-9135-4e9fb62f807c" providerId="ADAL" clId="{3E73F712-7F90-47DA-B3BE-1BB5DBC3D9B8}" dt="2023-09-28T10:18:02.167" v="540" actId="403"/>
          <ac:spMkLst>
            <pc:docMk/>
            <pc:sldMk cId="1771168170" sldId="280"/>
            <ac:spMk id="2" creationId="{EEAEA0E6-9030-E80E-5CF3-F79DC035E664}"/>
          </ac:spMkLst>
        </pc:spChg>
        <pc:spChg chg="add mod">
          <ac:chgData name="Ruiter, J.H. (Joris, Student B-CE)" userId="7d2643dc-1973-4a18-9135-4e9fb62f807c" providerId="ADAL" clId="{3E73F712-7F90-47DA-B3BE-1BB5DBC3D9B8}" dt="2023-09-28T10:18:56.918" v="733" actId="1076"/>
          <ac:spMkLst>
            <pc:docMk/>
            <pc:sldMk cId="1771168170" sldId="280"/>
            <ac:spMk id="3" creationId="{E10EE557-09B5-93EE-7ED7-DECF1244650F}"/>
          </ac:spMkLst>
        </pc:spChg>
        <pc:picChg chg="mod">
          <ac:chgData name="Ruiter, J.H. (Joris, Student B-CE)" userId="7d2643dc-1973-4a18-9135-4e9fb62f807c" providerId="ADAL" clId="{3E73F712-7F90-47DA-B3BE-1BB5DBC3D9B8}" dt="2023-09-28T10:16:50.611" v="315" actId="1076"/>
          <ac:picMkLst>
            <pc:docMk/>
            <pc:sldMk cId="1771168170" sldId="280"/>
            <ac:picMk id="7" creationId="{BA5A43F8-A187-5A6C-3EC6-BE295EEE2EBF}"/>
          </ac:picMkLst>
        </pc:picChg>
        <pc:picChg chg="mod">
          <ac:chgData name="Ruiter, J.H. (Joris, Student B-CE)" userId="7d2643dc-1973-4a18-9135-4e9fb62f807c" providerId="ADAL" clId="{3E73F712-7F90-47DA-B3BE-1BB5DBC3D9B8}" dt="2023-09-28T10:16:44.664" v="313" actId="1076"/>
          <ac:picMkLst>
            <pc:docMk/>
            <pc:sldMk cId="1771168170" sldId="280"/>
            <ac:picMk id="8" creationId="{CE0D33B8-2323-2601-60C3-79E32D1774C8}"/>
          </ac:picMkLst>
        </pc:picChg>
      </pc:sldChg>
      <pc:sldChg chg="modSp add mod">
        <pc:chgData name="Ruiter, J.H. (Joris, Student B-CE)" userId="7d2643dc-1973-4a18-9135-4e9fb62f807c" providerId="ADAL" clId="{3E73F712-7F90-47DA-B3BE-1BB5DBC3D9B8}" dt="2023-09-28T10:29:07.655" v="793" actId="5793"/>
        <pc:sldMkLst>
          <pc:docMk/>
          <pc:sldMk cId="286039604" sldId="281"/>
        </pc:sldMkLst>
        <pc:spChg chg="mod">
          <ac:chgData name="Ruiter, J.H. (Joris, Student B-CE)" userId="7d2643dc-1973-4a18-9135-4e9fb62f807c" providerId="ADAL" clId="{3E73F712-7F90-47DA-B3BE-1BB5DBC3D9B8}" dt="2023-09-28T10:28:04.815" v="775" actId="20577"/>
          <ac:spMkLst>
            <pc:docMk/>
            <pc:sldMk cId="286039604" sldId="281"/>
            <ac:spMk id="232" creationId="{00000000-0000-0000-0000-000000000000}"/>
          </ac:spMkLst>
        </pc:spChg>
        <pc:spChg chg="mod">
          <ac:chgData name="Ruiter, J.H. (Joris, Student B-CE)" userId="7d2643dc-1973-4a18-9135-4e9fb62f807c" providerId="ADAL" clId="{3E73F712-7F90-47DA-B3BE-1BB5DBC3D9B8}" dt="2023-09-28T10:29:07.655" v="793" actId="5793"/>
          <ac:spMkLst>
            <pc:docMk/>
            <pc:sldMk cId="286039604" sldId="281"/>
            <ac:spMk id="233" creationId="{00000000-0000-0000-0000-000000000000}"/>
          </ac:spMkLst>
        </pc:spChg>
      </pc:sldChg>
      <pc:sldChg chg="addSp delSp modSp new mod">
        <pc:chgData name="Ruiter, J.H. (Joris, Student B-CE)" userId="7d2643dc-1973-4a18-9135-4e9fb62f807c" providerId="ADAL" clId="{3E73F712-7F90-47DA-B3BE-1BB5DBC3D9B8}" dt="2023-09-29T15:21:11.950" v="1139" actId="20577"/>
        <pc:sldMkLst>
          <pc:docMk/>
          <pc:sldMk cId="482920370" sldId="282"/>
        </pc:sldMkLst>
        <pc:spChg chg="del">
          <ac:chgData name="Ruiter, J.H. (Joris, Student B-CE)" userId="7d2643dc-1973-4a18-9135-4e9fb62f807c" providerId="ADAL" clId="{3E73F712-7F90-47DA-B3BE-1BB5DBC3D9B8}" dt="2023-09-29T14:10:26.184" v="889" actId="478"/>
          <ac:spMkLst>
            <pc:docMk/>
            <pc:sldMk cId="482920370" sldId="282"/>
            <ac:spMk id="2" creationId="{A96CDB09-2D34-DD11-29DF-CCBC2B8EF42E}"/>
          </ac:spMkLst>
        </pc:spChg>
        <pc:spChg chg="del">
          <ac:chgData name="Ruiter, J.H. (Joris, Student B-CE)" userId="7d2643dc-1973-4a18-9135-4e9fb62f807c" providerId="ADAL" clId="{3E73F712-7F90-47DA-B3BE-1BB5DBC3D9B8}" dt="2023-09-29T14:10:24.748" v="888" actId="478"/>
          <ac:spMkLst>
            <pc:docMk/>
            <pc:sldMk cId="482920370" sldId="282"/>
            <ac:spMk id="3" creationId="{99A1B763-59AE-6867-848E-504C94EB413B}"/>
          </ac:spMkLst>
        </pc:spChg>
        <pc:spChg chg="add mod">
          <ac:chgData name="Ruiter, J.H. (Joris, Student B-CE)" userId="7d2643dc-1973-4a18-9135-4e9fb62f807c" providerId="ADAL" clId="{3E73F712-7F90-47DA-B3BE-1BB5DBC3D9B8}" dt="2023-09-29T15:21:11.950" v="1139" actId="20577"/>
          <ac:spMkLst>
            <pc:docMk/>
            <pc:sldMk cId="482920370" sldId="282"/>
            <ac:spMk id="6" creationId="{6DA60A67-9123-5947-20ED-C4D74E43CFB1}"/>
          </ac:spMkLst>
        </pc:spChg>
        <pc:picChg chg="add mod">
          <ac:chgData name="Ruiter, J.H. (Joris, Student B-CE)" userId="7d2643dc-1973-4a18-9135-4e9fb62f807c" providerId="ADAL" clId="{3E73F712-7F90-47DA-B3BE-1BB5DBC3D9B8}" dt="2023-09-29T14:11:08.505" v="938" actId="1035"/>
          <ac:picMkLst>
            <pc:docMk/>
            <pc:sldMk cId="482920370" sldId="282"/>
            <ac:picMk id="5" creationId="{35AC3F8C-6EAB-92DC-D8A1-693439F564F2}"/>
          </ac:picMkLst>
        </pc:picChg>
      </pc:sldChg>
      <pc:sldChg chg="modSp add mod delCm">
        <pc:chgData name="Ruiter, J.H. (Joris, Student B-CE)" userId="7d2643dc-1973-4a18-9135-4e9fb62f807c" providerId="ADAL" clId="{3E73F712-7F90-47DA-B3BE-1BB5DBC3D9B8}" dt="2023-09-29T15:07:52.483" v="1089" actId="1035"/>
        <pc:sldMkLst>
          <pc:docMk/>
          <pc:sldMk cId="1383539487" sldId="283"/>
        </pc:sldMkLst>
        <pc:spChg chg="mod">
          <ac:chgData name="Ruiter, J.H. (Joris, Student B-CE)" userId="7d2643dc-1973-4a18-9135-4e9fb62f807c" providerId="ADAL" clId="{3E73F712-7F90-47DA-B3BE-1BB5DBC3D9B8}" dt="2023-09-29T15:06:59.737" v="1041" actId="20577"/>
          <ac:spMkLst>
            <pc:docMk/>
            <pc:sldMk cId="1383539487" sldId="283"/>
            <ac:spMk id="305" creationId="{00000000-0000-0000-0000-000000000000}"/>
          </ac:spMkLst>
        </pc:spChg>
        <pc:spChg chg="mod">
          <ac:chgData name="Ruiter, J.H. (Joris, Student B-CE)" userId="7d2643dc-1973-4a18-9135-4e9fb62f807c" providerId="ADAL" clId="{3E73F712-7F90-47DA-B3BE-1BB5DBC3D9B8}" dt="2023-09-29T15:07:52.483" v="1089" actId="1035"/>
          <ac:spMkLst>
            <pc:docMk/>
            <pc:sldMk cId="1383539487" sldId="283"/>
            <ac:spMk id="307" creationId="{00000000-0000-0000-0000-000000000000}"/>
          </ac:spMkLst>
        </pc:spChg>
        <pc:picChg chg="mod">
          <ac:chgData name="Ruiter, J.H. (Joris, Student B-CE)" userId="7d2643dc-1973-4a18-9135-4e9fb62f807c" providerId="ADAL" clId="{3E73F712-7F90-47DA-B3BE-1BB5DBC3D9B8}" dt="2023-09-29T15:07:45.227" v="1077" actId="1076"/>
          <ac:picMkLst>
            <pc:docMk/>
            <pc:sldMk cId="1383539487" sldId="283"/>
            <ac:picMk id="308" creationId="{00000000-0000-0000-0000-000000000000}"/>
          </ac:picMkLst>
        </pc:picChg>
        <pc:extLst>
          <p:ext xmlns:p="http://schemas.openxmlformats.org/presentationml/2006/main" uri="{D6D511B9-2390-475A-947B-AFAB55BFBCF1}">
            <pc226:cmChg xmlns:pc226="http://schemas.microsoft.com/office/powerpoint/2022/06/main/command" chg="del">
              <pc226:chgData name="Ruiter, J.H. (Joris, Student B-CE)" userId="7d2643dc-1973-4a18-9135-4e9fb62f807c" providerId="ADAL" clId="{3E73F712-7F90-47DA-B3BE-1BB5DBC3D9B8}" dt="2023-09-29T15:06:37.760" v="988"/>
              <pc2:cmMkLst xmlns:pc2="http://schemas.microsoft.com/office/powerpoint/2019/9/main/command">
                <pc:docMk/>
                <pc:sldMk cId="1383539487" sldId="283"/>
                <pc2:cmMk id="{F300936B-96CB-44DB-9D96-F90E6F2C7D13}"/>
              </pc2:cmMkLst>
            </pc226:cmChg>
            <pc226:cmChg xmlns:pc226="http://schemas.microsoft.com/office/powerpoint/2022/06/main/command" chg="del">
              <pc226:chgData name="Ruiter, J.H. (Joris, Student B-CE)" userId="7d2643dc-1973-4a18-9135-4e9fb62f807c" providerId="ADAL" clId="{3E73F712-7F90-47DA-B3BE-1BB5DBC3D9B8}" dt="2023-09-29T15:06:35.123" v="987"/>
              <pc2:cmMkLst xmlns:pc2="http://schemas.microsoft.com/office/powerpoint/2019/9/main/command">
                <pc:docMk/>
                <pc:sldMk cId="1383539487" sldId="283"/>
                <pc2:cmMk id="{509725DD-F04F-4F60-8796-A9979A54EC5C}"/>
              </pc2:cmMkLst>
            </pc226:cmChg>
          </p:ext>
        </pc:extLst>
      </pc:sldChg>
      <pc:sldChg chg="new del">
        <pc:chgData name="Ruiter, J.H. (Joris, Student B-CE)" userId="7d2643dc-1973-4a18-9135-4e9fb62f807c" providerId="ADAL" clId="{3E73F712-7F90-47DA-B3BE-1BB5DBC3D9B8}" dt="2023-09-29T15:06:00.494" v="983" actId="680"/>
        <pc:sldMkLst>
          <pc:docMk/>
          <pc:sldMk cId="1701317139" sldId="283"/>
        </pc:sldMkLst>
      </pc:sldChg>
      <pc:sldChg chg="addSp delSp modSp add mod">
        <pc:chgData name="Ruiter, J.H. (Joris, Student B-CE)" userId="7d2643dc-1973-4a18-9135-4e9fb62f807c" providerId="ADAL" clId="{3E73F712-7F90-47DA-B3BE-1BB5DBC3D9B8}" dt="2023-09-29T15:21:54.903" v="1152" actId="20577"/>
        <pc:sldMkLst>
          <pc:docMk/>
          <pc:sldMk cId="2237697348" sldId="284"/>
        </pc:sldMkLst>
        <pc:spChg chg="mod">
          <ac:chgData name="Ruiter, J.H. (Joris, Student B-CE)" userId="7d2643dc-1973-4a18-9135-4e9fb62f807c" providerId="ADAL" clId="{3E73F712-7F90-47DA-B3BE-1BB5DBC3D9B8}" dt="2023-09-29T15:21:54.903" v="1152" actId="20577"/>
          <ac:spMkLst>
            <pc:docMk/>
            <pc:sldMk cId="2237697348" sldId="284"/>
            <ac:spMk id="6" creationId="{6DA60A67-9123-5947-20ED-C4D74E43CFB1}"/>
          </ac:spMkLst>
        </pc:spChg>
        <pc:picChg chg="add mod">
          <ac:chgData name="Ruiter, J.H. (Joris, Student B-CE)" userId="7d2643dc-1973-4a18-9135-4e9fb62f807c" providerId="ADAL" clId="{3E73F712-7F90-47DA-B3BE-1BB5DBC3D9B8}" dt="2023-09-29T15:21:51.645" v="1147" actId="1076"/>
          <ac:picMkLst>
            <pc:docMk/>
            <pc:sldMk cId="2237697348" sldId="284"/>
            <ac:picMk id="3" creationId="{C370CC2C-CD4E-71D1-B64D-712D25687A5D}"/>
          </ac:picMkLst>
        </pc:picChg>
        <pc:picChg chg="del">
          <ac:chgData name="Ruiter, J.H. (Joris, Student B-CE)" userId="7d2643dc-1973-4a18-9135-4e9fb62f807c" providerId="ADAL" clId="{3E73F712-7F90-47DA-B3BE-1BB5DBC3D9B8}" dt="2023-09-29T15:21:28.048" v="1141" actId="478"/>
          <ac:picMkLst>
            <pc:docMk/>
            <pc:sldMk cId="2237697348" sldId="284"/>
            <ac:picMk id="5" creationId="{35AC3F8C-6EAB-92DC-D8A1-693439F564F2}"/>
          </ac:picMkLst>
        </pc:picChg>
      </pc:sldChg>
      <pc:sldChg chg="add del">
        <pc:chgData name="Ruiter, J.H. (Joris, Student B-CE)" userId="7d2643dc-1973-4a18-9135-4e9fb62f807c" providerId="ADAL" clId="{3E73F712-7F90-47DA-B3BE-1BB5DBC3D9B8}" dt="2023-09-29T15:21:30.078" v="1143"/>
        <pc:sldMkLst>
          <pc:docMk/>
          <pc:sldMk cId="1147286363" sldId="285"/>
        </pc:sldMkLst>
      </pc:sldChg>
    </pc:docChg>
  </pc:docChgLst>
  <pc:docChgLst>
    <pc:chgData name="suzgroen" userId="S::suzgroen_outlook.com#ext#@drveuros1.onmicrosoft.com::1b74755a-4a8a-41ad-b897-31e75f322f0e" providerId="AD" clId="Web-{41DB23E8-281E-989A-74A9-506701149302}"/>
    <pc:docChg chg="modSld modMainMaster">
      <pc:chgData name="suzgroen" userId="S::suzgroen_outlook.com#ext#@drveuros1.onmicrosoft.com::1b74755a-4a8a-41ad-b897-31e75f322f0e" providerId="AD" clId="Web-{41DB23E8-281E-989A-74A9-506701149302}" dt="2024-10-02T12:48:06.320" v="235" actId="1076"/>
      <pc:docMkLst>
        <pc:docMk/>
      </pc:docMkLst>
      <pc:sldChg chg="addSp delSp modSp mod">
        <pc:chgData name="suzgroen" userId="S::suzgroen_outlook.com#ext#@drveuros1.onmicrosoft.com::1b74755a-4a8a-41ad-b897-31e75f322f0e" providerId="AD" clId="Web-{41DB23E8-281E-989A-74A9-506701149302}" dt="2024-10-02T12:07:08.924" v="27" actId="20577"/>
        <pc:sldMkLst>
          <pc:docMk/>
          <pc:sldMk cId="0" sldId="256"/>
        </pc:sldMkLst>
        <pc:spChg chg="mod">
          <ac:chgData name="suzgroen" userId="S::suzgroen_outlook.com#ext#@drveuros1.onmicrosoft.com::1b74755a-4a8a-41ad-b897-31e75f322f0e" providerId="AD" clId="Web-{41DB23E8-281E-989A-74A9-506701149302}" dt="2024-10-02T12:06:36.298" v="17" actId="20577"/>
          <ac:spMkLst>
            <pc:docMk/>
            <pc:sldMk cId="0" sldId="256"/>
            <ac:spMk id="141" creationId="{00000000-0000-0000-0000-000000000000}"/>
          </ac:spMkLst>
        </pc:spChg>
        <pc:spChg chg="mod">
          <ac:chgData name="suzgroen" userId="S::suzgroen_outlook.com#ext#@drveuros1.onmicrosoft.com::1b74755a-4a8a-41ad-b897-31e75f322f0e" providerId="AD" clId="Web-{41DB23E8-281E-989A-74A9-506701149302}" dt="2024-10-02T12:07:08.924" v="27" actId="20577"/>
          <ac:spMkLst>
            <pc:docMk/>
            <pc:sldMk cId="0" sldId="256"/>
            <ac:spMk id="142" creationId="{00000000-0000-0000-0000-000000000000}"/>
          </ac:spMkLst>
        </pc:spChg>
        <pc:picChg chg="add del mod">
          <ac:chgData name="suzgroen" userId="S::suzgroen_outlook.com#ext#@drveuros1.onmicrosoft.com::1b74755a-4a8a-41ad-b897-31e75f322f0e" providerId="AD" clId="Web-{41DB23E8-281E-989A-74A9-506701149302}" dt="2024-10-02T12:05:47.266" v="3"/>
          <ac:picMkLst>
            <pc:docMk/>
            <pc:sldMk cId="0" sldId="256"/>
            <ac:picMk id="2" creationId="{05D04415-8357-242B-18E7-AE7934E5AFF0}"/>
          </ac:picMkLst>
        </pc:picChg>
      </pc:sldChg>
      <pc:sldChg chg="delSp modSp mod">
        <pc:chgData name="suzgroen" userId="S::suzgroen_outlook.com#ext#@drveuros1.onmicrosoft.com::1b74755a-4a8a-41ad-b897-31e75f322f0e" providerId="AD" clId="Web-{41DB23E8-281E-989A-74A9-506701149302}" dt="2024-10-02T12:07:17.565" v="31" actId="20577"/>
        <pc:sldMkLst>
          <pc:docMk/>
          <pc:sldMk cId="0" sldId="257"/>
        </pc:sldMkLst>
        <pc:spChg chg="mod">
          <ac:chgData name="suzgroen" userId="S::suzgroen_outlook.com#ext#@drveuros1.onmicrosoft.com::1b74755a-4a8a-41ad-b897-31e75f322f0e" providerId="AD" clId="Web-{41DB23E8-281E-989A-74A9-506701149302}" dt="2024-10-02T12:06:55.018" v="23" actId="20577"/>
          <ac:spMkLst>
            <pc:docMk/>
            <pc:sldMk cId="0" sldId="257"/>
            <ac:spMk id="148" creationId="{00000000-0000-0000-0000-000000000000}"/>
          </ac:spMkLst>
        </pc:spChg>
        <pc:spChg chg="mod">
          <ac:chgData name="suzgroen" userId="S::suzgroen_outlook.com#ext#@drveuros1.onmicrosoft.com::1b74755a-4a8a-41ad-b897-31e75f322f0e" providerId="AD" clId="Web-{41DB23E8-281E-989A-74A9-506701149302}" dt="2024-10-02T12:07:17.565" v="31" actId="20577"/>
          <ac:spMkLst>
            <pc:docMk/>
            <pc:sldMk cId="0" sldId="257"/>
            <ac:spMk id="149" creationId="{00000000-0000-0000-0000-000000000000}"/>
          </ac:spMkLst>
        </pc:spChg>
        <pc:picChg chg="del">
          <ac:chgData name="suzgroen" userId="S::suzgroen_outlook.com#ext#@drveuros1.onmicrosoft.com::1b74755a-4a8a-41ad-b897-31e75f322f0e" providerId="AD" clId="Web-{41DB23E8-281E-989A-74A9-506701149302}" dt="2024-10-02T12:06:43.580" v="19"/>
          <ac:picMkLst>
            <pc:docMk/>
            <pc:sldMk cId="0" sldId="257"/>
            <ac:picMk id="150" creationId="{00000000-0000-0000-0000-000000000000}"/>
          </ac:picMkLst>
        </pc:picChg>
        <pc:picChg chg="del">
          <ac:chgData name="suzgroen" userId="S::suzgroen_outlook.com#ext#@drveuros1.onmicrosoft.com::1b74755a-4a8a-41ad-b897-31e75f322f0e" providerId="AD" clId="Web-{41DB23E8-281E-989A-74A9-506701149302}" dt="2024-10-02T12:06:40.799" v="18"/>
          <ac:picMkLst>
            <pc:docMk/>
            <pc:sldMk cId="0" sldId="257"/>
            <ac:picMk id="151" creationId="{00000000-0000-0000-0000-000000000000}"/>
          </ac:picMkLst>
        </pc:picChg>
      </pc:sldChg>
      <pc:sldChg chg="delSp modSp mod">
        <pc:chgData name="suzgroen" userId="S::suzgroen_outlook.com#ext#@drveuros1.onmicrosoft.com::1b74755a-4a8a-41ad-b897-31e75f322f0e" providerId="AD" clId="Web-{41DB23E8-281E-989A-74A9-506701149302}" dt="2024-10-02T12:07:49.441" v="42" actId="1076"/>
        <pc:sldMkLst>
          <pc:docMk/>
          <pc:sldMk cId="0" sldId="258"/>
        </pc:sldMkLst>
        <pc:spChg chg="mod">
          <ac:chgData name="suzgroen" userId="S::suzgroen_outlook.com#ext#@drveuros1.onmicrosoft.com::1b74755a-4a8a-41ad-b897-31e75f322f0e" providerId="AD" clId="Web-{41DB23E8-281E-989A-74A9-506701149302}" dt="2024-10-02T12:07:26.972" v="37" actId="20577"/>
          <ac:spMkLst>
            <pc:docMk/>
            <pc:sldMk cId="0" sldId="258"/>
            <ac:spMk id="156" creationId="{00000000-0000-0000-0000-000000000000}"/>
          </ac:spMkLst>
        </pc:spChg>
        <pc:spChg chg="mod">
          <ac:chgData name="suzgroen" userId="S::suzgroen_outlook.com#ext#@drveuros1.onmicrosoft.com::1b74755a-4a8a-41ad-b897-31e75f322f0e" providerId="AD" clId="Web-{41DB23E8-281E-989A-74A9-506701149302}" dt="2024-10-02T12:07:49.441" v="42" actId="1076"/>
          <ac:spMkLst>
            <pc:docMk/>
            <pc:sldMk cId="0" sldId="258"/>
            <ac:spMk id="157" creationId="{00000000-0000-0000-0000-000000000000}"/>
          </ac:spMkLst>
        </pc:spChg>
        <pc:picChg chg="del">
          <ac:chgData name="suzgroen" userId="S::suzgroen_outlook.com#ext#@drveuros1.onmicrosoft.com::1b74755a-4a8a-41ad-b897-31e75f322f0e" providerId="AD" clId="Web-{41DB23E8-281E-989A-74A9-506701149302}" dt="2024-10-02T12:07:20.737" v="33"/>
          <ac:picMkLst>
            <pc:docMk/>
            <pc:sldMk cId="0" sldId="258"/>
            <ac:picMk id="158" creationId="{00000000-0000-0000-0000-000000000000}"/>
          </ac:picMkLst>
        </pc:picChg>
        <pc:picChg chg="del">
          <ac:chgData name="suzgroen" userId="S::suzgroen_outlook.com#ext#@drveuros1.onmicrosoft.com::1b74755a-4a8a-41ad-b897-31e75f322f0e" providerId="AD" clId="Web-{41DB23E8-281E-989A-74A9-506701149302}" dt="2024-10-02T12:07:19.721" v="32"/>
          <ac:picMkLst>
            <pc:docMk/>
            <pc:sldMk cId="0" sldId="258"/>
            <ac:picMk id="159" creationId="{00000000-0000-0000-0000-000000000000}"/>
          </ac:picMkLst>
        </pc:picChg>
      </pc:sldChg>
      <pc:sldChg chg="addSp delSp modSp mod">
        <pc:chgData name="suzgroen" userId="S::suzgroen_outlook.com#ext#@drveuros1.onmicrosoft.com::1b74755a-4a8a-41ad-b897-31e75f322f0e" providerId="AD" clId="Web-{41DB23E8-281E-989A-74A9-506701149302}" dt="2024-10-02T12:37:56.375" v="50" actId="20577"/>
        <pc:sldMkLst>
          <pc:docMk/>
          <pc:sldMk cId="0" sldId="259"/>
        </pc:sldMkLst>
        <pc:spChg chg="add del mod">
          <ac:chgData name="suzgroen" userId="S::suzgroen_outlook.com#ext#@drveuros1.onmicrosoft.com::1b74755a-4a8a-41ad-b897-31e75f322f0e" providerId="AD" clId="Web-{41DB23E8-281E-989A-74A9-506701149302}" dt="2024-10-02T12:37:42.109" v="45"/>
          <ac:spMkLst>
            <pc:docMk/>
            <pc:sldMk cId="0" sldId="259"/>
            <ac:spMk id="3" creationId="{3698A999-FE19-35E3-C22D-E87EFF9DC6EC}"/>
          </ac:spMkLst>
        </pc:spChg>
        <pc:spChg chg="add del mod">
          <ac:chgData name="suzgroen" userId="S::suzgroen_outlook.com#ext#@drveuros1.onmicrosoft.com::1b74755a-4a8a-41ad-b897-31e75f322f0e" providerId="AD" clId="Web-{41DB23E8-281E-989A-74A9-506701149302}" dt="2024-10-02T12:37:56.375" v="50" actId="20577"/>
          <ac:spMkLst>
            <pc:docMk/>
            <pc:sldMk cId="0" sldId="259"/>
            <ac:spMk id="168" creationId="{00000000-0000-0000-0000-000000000000}"/>
          </ac:spMkLst>
        </pc:spChg>
        <pc:picChg chg="del">
          <ac:chgData name="suzgroen" userId="S::suzgroen_outlook.com#ext#@drveuros1.onmicrosoft.com::1b74755a-4a8a-41ad-b897-31e75f322f0e" providerId="AD" clId="Web-{41DB23E8-281E-989A-74A9-506701149302}" dt="2024-10-02T12:37:48.281" v="46"/>
          <ac:picMkLst>
            <pc:docMk/>
            <pc:sldMk cId="0" sldId="259"/>
            <ac:picMk id="166" creationId="{00000000-0000-0000-0000-000000000000}"/>
          </ac:picMkLst>
        </pc:picChg>
        <pc:picChg chg="del">
          <ac:chgData name="suzgroen" userId="S::suzgroen_outlook.com#ext#@drveuros1.onmicrosoft.com::1b74755a-4a8a-41ad-b897-31e75f322f0e" providerId="AD" clId="Web-{41DB23E8-281E-989A-74A9-506701149302}" dt="2024-10-02T12:37:41" v="43"/>
          <ac:picMkLst>
            <pc:docMk/>
            <pc:sldMk cId="0" sldId="259"/>
            <ac:picMk id="167" creationId="{00000000-0000-0000-0000-000000000000}"/>
          </ac:picMkLst>
        </pc:picChg>
      </pc:sldChg>
      <pc:sldChg chg="delSp modSp mod">
        <pc:chgData name="suzgroen" userId="S::suzgroen_outlook.com#ext#@drveuros1.onmicrosoft.com::1b74755a-4a8a-41ad-b897-31e75f322f0e" providerId="AD" clId="Web-{41DB23E8-281E-989A-74A9-506701149302}" dt="2024-10-02T12:38:07.282" v="56" actId="20577"/>
        <pc:sldMkLst>
          <pc:docMk/>
          <pc:sldMk cId="0" sldId="260"/>
        </pc:sldMkLst>
        <pc:spChg chg="mod">
          <ac:chgData name="suzgroen" userId="S::suzgroen_outlook.com#ext#@drveuros1.onmicrosoft.com::1b74755a-4a8a-41ad-b897-31e75f322f0e" providerId="AD" clId="Web-{41DB23E8-281E-989A-74A9-506701149302}" dt="2024-10-02T12:38:07.282" v="56" actId="20577"/>
          <ac:spMkLst>
            <pc:docMk/>
            <pc:sldMk cId="0" sldId="260"/>
            <ac:spMk id="178" creationId="{00000000-0000-0000-0000-000000000000}"/>
          </ac:spMkLst>
        </pc:spChg>
        <pc:picChg chg="del">
          <ac:chgData name="suzgroen" userId="S::suzgroen_outlook.com#ext#@drveuros1.onmicrosoft.com::1b74755a-4a8a-41ad-b897-31e75f322f0e" providerId="AD" clId="Web-{41DB23E8-281E-989A-74A9-506701149302}" dt="2024-10-02T12:37:59.094" v="52"/>
          <ac:picMkLst>
            <pc:docMk/>
            <pc:sldMk cId="0" sldId="260"/>
            <ac:picMk id="176" creationId="{00000000-0000-0000-0000-000000000000}"/>
          </ac:picMkLst>
        </pc:picChg>
        <pc:picChg chg="del">
          <ac:chgData name="suzgroen" userId="S::suzgroen_outlook.com#ext#@drveuros1.onmicrosoft.com::1b74755a-4a8a-41ad-b897-31e75f322f0e" providerId="AD" clId="Web-{41DB23E8-281E-989A-74A9-506701149302}" dt="2024-10-02T12:37:57.922" v="51"/>
          <ac:picMkLst>
            <pc:docMk/>
            <pc:sldMk cId="0" sldId="260"/>
            <ac:picMk id="177" creationId="{00000000-0000-0000-0000-000000000000}"/>
          </ac:picMkLst>
        </pc:picChg>
      </pc:sldChg>
      <pc:sldChg chg="delSp modSp mod">
        <pc:chgData name="suzgroen" userId="S::suzgroen_outlook.com#ext#@drveuros1.onmicrosoft.com::1b74755a-4a8a-41ad-b897-31e75f322f0e" providerId="AD" clId="Web-{41DB23E8-281E-989A-74A9-506701149302}" dt="2024-10-02T12:38:17.892" v="62" actId="20577"/>
        <pc:sldMkLst>
          <pc:docMk/>
          <pc:sldMk cId="0" sldId="261"/>
        </pc:sldMkLst>
        <pc:spChg chg="mod">
          <ac:chgData name="suzgroen" userId="S::suzgroen_outlook.com#ext#@drveuros1.onmicrosoft.com::1b74755a-4a8a-41ad-b897-31e75f322f0e" providerId="AD" clId="Web-{41DB23E8-281E-989A-74A9-506701149302}" dt="2024-10-02T12:38:17.892" v="62" actId="20577"/>
          <ac:spMkLst>
            <pc:docMk/>
            <pc:sldMk cId="0" sldId="261"/>
            <ac:spMk id="187" creationId="{00000000-0000-0000-0000-000000000000}"/>
          </ac:spMkLst>
        </pc:spChg>
        <pc:picChg chg="del">
          <ac:chgData name="suzgroen" userId="S::suzgroen_outlook.com#ext#@drveuros1.onmicrosoft.com::1b74755a-4a8a-41ad-b897-31e75f322f0e" providerId="AD" clId="Web-{41DB23E8-281E-989A-74A9-506701149302}" dt="2024-10-02T12:38:10.157" v="58"/>
          <ac:picMkLst>
            <pc:docMk/>
            <pc:sldMk cId="0" sldId="261"/>
            <ac:picMk id="185" creationId="{00000000-0000-0000-0000-000000000000}"/>
          </ac:picMkLst>
        </pc:picChg>
        <pc:picChg chg="del">
          <ac:chgData name="suzgroen" userId="S::suzgroen_outlook.com#ext#@drveuros1.onmicrosoft.com::1b74755a-4a8a-41ad-b897-31e75f322f0e" providerId="AD" clId="Web-{41DB23E8-281E-989A-74A9-506701149302}" dt="2024-10-02T12:38:09.298" v="57"/>
          <ac:picMkLst>
            <pc:docMk/>
            <pc:sldMk cId="0" sldId="261"/>
            <ac:picMk id="186" creationId="{00000000-0000-0000-0000-000000000000}"/>
          </ac:picMkLst>
        </pc:picChg>
      </pc:sldChg>
      <pc:sldChg chg="modSp mod">
        <pc:chgData name="suzgroen" userId="S::suzgroen_outlook.com#ext#@drveuros1.onmicrosoft.com::1b74755a-4a8a-41ad-b897-31e75f322f0e" providerId="AD" clId="Web-{41DB23E8-281E-989A-74A9-506701149302}" dt="2024-10-02T12:38:25.142" v="66" actId="20577"/>
        <pc:sldMkLst>
          <pc:docMk/>
          <pc:sldMk cId="0" sldId="264"/>
        </pc:sldMkLst>
        <pc:spChg chg="mod">
          <ac:chgData name="suzgroen" userId="S::suzgroen_outlook.com#ext#@drveuros1.onmicrosoft.com::1b74755a-4a8a-41ad-b897-31e75f322f0e" providerId="AD" clId="Web-{41DB23E8-281E-989A-74A9-506701149302}" dt="2024-10-02T12:38:25.142" v="66" actId="20577"/>
          <ac:spMkLst>
            <pc:docMk/>
            <pc:sldMk cId="0" sldId="264"/>
            <ac:spMk id="213" creationId="{00000000-0000-0000-0000-000000000000}"/>
          </ac:spMkLst>
        </pc:spChg>
      </pc:sldChg>
      <pc:sldChg chg="modSp mod">
        <pc:chgData name="suzgroen" userId="S::suzgroen_outlook.com#ext#@drveuros1.onmicrosoft.com::1b74755a-4a8a-41ad-b897-31e75f322f0e" providerId="AD" clId="Web-{41DB23E8-281E-989A-74A9-506701149302}" dt="2024-10-02T12:39:47.911" v="91" actId="20577"/>
        <pc:sldMkLst>
          <pc:docMk/>
          <pc:sldMk cId="0" sldId="265"/>
        </pc:sldMkLst>
        <pc:spChg chg="mod">
          <ac:chgData name="suzgroen" userId="S::suzgroen_outlook.com#ext#@drveuros1.onmicrosoft.com::1b74755a-4a8a-41ad-b897-31e75f322f0e" providerId="AD" clId="Web-{41DB23E8-281E-989A-74A9-506701149302}" dt="2024-10-02T12:39:47.911" v="91" actId="20577"/>
          <ac:spMkLst>
            <pc:docMk/>
            <pc:sldMk cId="0" sldId="265"/>
            <ac:spMk id="223" creationId="{00000000-0000-0000-0000-000000000000}"/>
          </ac:spMkLst>
        </pc:spChg>
      </pc:sldChg>
      <pc:sldChg chg="delSp modSp mod">
        <pc:chgData name="suzgroen" userId="S::suzgroen_outlook.com#ext#@drveuros1.onmicrosoft.com::1b74755a-4a8a-41ad-b897-31e75f322f0e" providerId="AD" clId="Web-{41DB23E8-281E-989A-74A9-506701149302}" dt="2024-10-02T12:38:48.940" v="74" actId="20577"/>
        <pc:sldMkLst>
          <pc:docMk/>
          <pc:sldMk cId="0" sldId="266"/>
        </pc:sldMkLst>
        <pc:spChg chg="mod">
          <ac:chgData name="suzgroen" userId="S::suzgroen_outlook.com#ext#@drveuros1.onmicrosoft.com::1b74755a-4a8a-41ad-b897-31e75f322f0e" providerId="AD" clId="Web-{41DB23E8-281E-989A-74A9-506701149302}" dt="2024-10-02T12:38:38.408" v="71" actId="20577"/>
          <ac:spMkLst>
            <pc:docMk/>
            <pc:sldMk cId="0" sldId="266"/>
            <ac:spMk id="232" creationId="{00000000-0000-0000-0000-000000000000}"/>
          </ac:spMkLst>
        </pc:spChg>
        <pc:spChg chg="mod">
          <ac:chgData name="suzgroen" userId="S::suzgroen_outlook.com#ext#@drveuros1.onmicrosoft.com::1b74755a-4a8a-41ad-b897-31e75f322f0e" providerId="AD" clId="Web-{41DB23E8-281E-989A-74A9-506701149302}" dt="2024-10-02T12:38:48.940" v="74" actId="20577"/>
          <ac:spMkLst>
            <pc:docMk/>
            <pc:sldMk cId="0" sldId="266"/>
            <ac:spMk id="233" creationId="{00000000-0000-0000-0000-000000000000}"/>
          </ac:spMkLst>
        </pc:spChg>
        <pc:picChg chg="del">
          <ac:chgData name="suzgroen" userId="S::suzgroen_outlook.com#ext#@drveuros1.onmicrosoft.com::1b74755a-4a8a-41ad-b897-31e75f322f0e" providerId="AD" clId="Web-{41DB23E8-281E-989A-74A9-506701149302}" dt="2024-10-02T12:38:30.408" v="68"/>
          <ac:picMkLst>
            <pc:docMk/>
            <pc:sldMk cId="0" sldId="266"/>
            <ac:picMk id="230" creationId="{00000000-0000-0000-0000-000000000000}"/>
          </ac:picMkLst>
        </pc:picChg>
        <pc:picChg chg="del">
          <ac:chgData name="suzgroen" userId="S::suzgroen_outlook.com#ext#@drveuros1.onmicrosoft.com::1b74755a-4a8a-41ad-b897-31e75f322f0e" providerId="AD" clId="Web-{41DB23E8-281E-989A-74A9-506701149302}" dt="2024-10-02T12:38:28.970" v="67"/>
          <ac:picMkLst>
            <pc:docMk/>
            <pc:sldMk cId="0" sldId="266"/>
            <ac:picMk id="231" creationId="{00000000-0000-0000-0000-000000000000}"/>
          </ac:picMkLst>
        </pc:picChg>
      </pc:sldChg>
      <pc:sldChg chg="delSp modSp mod">
        <pc:chgData name="suzgroen" userId="S::suzgroen_outlook.com#ext#@drveuros1.onmicrosoft.com::1b74755a-4a8a-41ad-b897-31e75f322f0e" providerId="AD" clId="Web-{41DB23E8-281E-989A-74A9-506701149302}" dt="2024-10-02T12:41:08.742" v="111" actId="1076"/>
        <pc:sldMkLst>
          <pc:docMk/>
          <pc:sldMk cId="0" sldId="270"/>
        </pc:sldMkLst>
        <pc:spChg chg="mod">
          <ac:chgData name="suzgroen" userId="S::suzgroen_outlook.com#ext#@drveuros1.onmicrosoft.com::1b74755a-4a8a-41ad-b897-31e75f322f0e" providerId="AD" clId="Web-{41DB23E8-281E-989A-74A9-506701149302}" dt="2024-10-02T12:40:48.866" v="105" actId="20577"/>
          <ac:spMkLst>
            <pc:docMk/>
            <pc:sldMk cId="0" sldId="270"/>
            <ac:spMk id="264" creationId="{00000000-0000-0000-0000-000000000000}"/>
          </ac:spMkLst>
        </pc:spChg>
        <pc:spChg chg="mod">
          <ac:chgData name="suzgroen" userId="S::suzgroen_outlook.com#ext#@drveuros1.onmicrosoft.com::1b74755a-4a8a-41ad-b897-31e75f322f0e" providerId="AD" clId="Web-{41DB23E8-281E-989A-74A9-506701149302}" dt="2024-10-02T12:41:08.742" v="111" actId="1076"/>
          <ac:spMkLst>
            <pc:docMk/>
            <pc:sldMk cId="0" sldId="270"/>
            <ac:spMk id="265" creationId="{00000000-0000-0000-0000-000000000000}"/>
          </ac:spMkLst>
        </pc:spChg>
        <pc:picChg chg="del">
          <ac:chgData name="suzgroen" userId="S::suzgroen_outlook.com#ext#@drveuros1.onmicrosoft.com::1b74755a-4a8a-41ad-b897-31e75f322f0e" providerId="AD" clId="Web-{41DB23E8-281E-989A-74A9-506701149302}" dt="2024-10-02T12:40:39.585" v="100"/>
          <ac:picMkLst>
            <pc:docMk/>
            <pc:sldMk cId="0" sldId="270"/>
            <ac:picMk id="262" creationId="{00000000-0000-0000-0000-000000000000}"/>
          </ac:picMkLst>
        </pc:picChg>
        <pc:picChg chg="del">
          <ac:chgData name="suzgroen" userId="S::suzgroen_outlook.com#ext#@drveuros1.onmicrosoft.com::1b74755a-4a8a-41ad-b897-31e75f322f0e" providerId="AD" clId="Web-{41DB23E8-281E-989A-74A9-506701149302}" dt="2024-10-02T12:40:40.600" v="101"/>
          <ac:picMkLst>
            <pc:docMk/>
            <pc:sldMk cId="0" sldId="270"/>
            <ac:picMk id="263" creationId="{00000000-0000-0000-0000-000000000000}"/>
          </ac:picMkLst>
        </pc:picChg>
      </pc:sldChg>
      <pc:sldChg chg="delSp modSp mod">
        <pc:chgData name="suzgroen" userId="S::suzgroen_outlook.com#ext#@drveuros1.onmicrosoft.com::1b74755a-4a8a-41ad-b897-31e75f322f0e" providerId="AD" clId="Web-{41DB23E8-281E-989A-74A9-506701149302}" dt="2024-10-02T12:42:18.838" v="121" actId="20577"/>
        <pc:sldMkLst>
          <pc:docMk/>
          <pc:sldMk cId="0" sldId="271"/>
        </pc:sldMkLst>
        <pc:spChg chg="mod">
          <ac:chgData name="suzgroen" userId="S::suzgroen_outlook.com#ext#@drveuros1.onmicrosoft.com::1b74755a-4a8a-41ad-b897-31e75f322f0e" providerId="AD" clId="Web-{41DB23E8-281E-989A-74A9-506701149302}" dt="2024-10-02T12:41:20.445" v="117" actId="20577"/>
          <ac:spMkLst>
            <pc:docMk/>
            <pc:sldMk cId="0" sldId="271"/>
            <ac:spMk id="273" creationId="{00000000-0000-0000-0000-000000000000}"/>
          </ac:spMkLst>
        </pc:spChg>
        <pc:spChg chg="mod">
          <ac:chgData name="suzgroen" userId="S::suzgroen_outlook.com#ext#@drveuros1.onmicrosoft.com::1b74755a-4a8a-41ad-b897-31e75f322f0e" providerId="AD" clId="Web-{41DB23E8-281E-989A-74A9-506701149302}" dt="2024-10-02T12:42:18.838" v="121" actId="20577"/>
          <ac:spMkLst>
            <pc:docMk/>
            <pc:sldMk cId="0" sldId="271"/>
            <ac:spMk id="274" creationId="{00000000-0000-0000-0000-000000000000}"/>
          </ac:spMkLst>
        </pc:spChg>
        <pc:picChg chg="del">
          <ac:chgData name="suzgroen" userId="S::suzgroen_outlook.com#ext#@drveuros1.onmicrosoft.com::1b74755a-4a8a-41ad-b897-31e75f322f0e" providerId="AD" clId="Web-{41DB23E8-281E-989A-74A9-506701149302}" dt="2024-10-02T12:41:13.211" v="113"/>
          <ac:picMkLst>
            <pc:docMk/>
            <pc:sldMk cId="0" sldId="271"/>
            <ac:picMk id="271" creationId="{00000000-0000-0000-0000-000000000000}"/>
          </ac:picMkLst>
        </pc:picChg>
        <pc:picChg chg="del">
          <ac:chgData name="suzgroen" userId="S::suzgroen_outlook.com#ext#@drveuros1.onmicrosoft.com::1b74755a-4a8a-41ad-b897-31e75f322f0e" providerId="AD" clId="Web-{41DB23E8-281E-989A-74A9-506701149302}" dt="2024-10-02T12:41:11.945" v="112"/>
          <ac:picMkLst>
            <pc:docMk/>
            <pc:sldMk cId="0" sldId="271"/>
            <ac:picMk id="272" creationId="{00000000-0000-0000-0000-000000000000}"/>
          </ac:picMkLst>
        </pc:picChg>
      </pc:sldChg>
      <pc:sldChg chg="delSp modSp mod">
        <pc:chgData name="suzgroen" userId="S::suzgroen_outlook.com#ext#@drveuros1.onmicrosoft.com::1b74755a-4a8a-41ad-b897-31e75f322f0e" providerId="AD" clId="Web-{41DB23E8-281E-989A-74A9-506701149302}" dt="2024-10-02T12:43:58.655" v="153" actId="20577"/>
        <pc:sldMkLst>
          <pc:docMk/>
          <pc:sldMk cId="0" sldId="272"/>
        </pc:sldMkLst>
        <pc:spChg chg="mod">
          <ac:chgData name="suzgroen" userId="S::suzgroen_outlook.com#ext#@drveuros1.onmicrosoft.com::1b74755a-4a8a-41ad-b897-31e75f322f0e" providerId="AD" clId="Web-{41DB23E8-281E-989A-74A9-506701149302}" dt="2024-10-02T12:42:30.776" v="127" actId="20577"/>
          <ac:spMkLst>
            <pc:docMk/>
            <pc:sldMk cId="0" sldId="272"/>
            <ac:spMk id="282" creationId="{00000000-0000-0000-0000-000000000000}"/>
          </ac:spMkLst>
        </pc:spChg>
        <pc:spChg chg="mod">
          <ac:chgData name="suzgroen" userId="S::suzgroen_outlook.com#ext#@drveuros1.onmicrosoft.com::1b74755a-4a8a-41ad-b897-31e75f322f0e" providerId="AD" clId="Web-{41DB23E8-281E-989A-74A9-506701149302}" dt="2024-10-02T12:43:58.655" v="153" actId="20577"/>
          <ac:spMkLst>
            <pc:docMk/>
            <pc:sldMk cId="0" sldId="272"/>
            <ac:spMk id="283" creationId="{00000000-0000-0000-0000-000000000000}"/>
          </ac:spMkLst>
        </pc:spChg>
        <pc:picChg chg="del">
          <ac:chgData name="suzgroen" userId="S::suzgroen_outlook.com#ext#@drveuros1.onmicrosoft.com::1b74755a-4a8a-41ad-b897-31e75f322f0e" providerId="AD" clId="Web-{41DB23E8-281E-989A-74A9-506701149302}" dt="2024-10-02T12:42:23.135" v="123"/>
          <ac:picMkLst>
            <pc:docMk/>
            <pc:sldMk cId="0" sldId="272"/>
            <ac:picMk id="280" creationId="{00000000-0000-0000-0000-000000000000}"/>
          </ac:picMkLst>
        </pc:picChg>
        <pc:picChg chg="del">
          <ac:chgData name="suzgroen" userId="S::suzgroen_outlook.com#ext#@drveuros1.onmicrosoft.com::1b74755a-4a8a-41ad-b897-31e75f322f0e" providerId="AD" clId="Web-{41DB23E8-281E-989A-74A9-506701149302}" dt="2024-10-02T12:42:21.542" v="122"/>
          <ac:picMkLst>
            <pc:docMk/>
            <pc:sldMk cId="0" sldId="272"/>
            <ac:picMk id="281" creationId="{00000000-0000-0000-0000-000000000000}"/>
          </ac:picMkLst>
        </pc:picChg>
      </pc:sldChg>
      <pc:sldChg chg="delSp modSp mod">
        <pc:chgData name="suzgroen" userId="S::suzgroen_outlook.com#ext#@drveuros1.onmicrosoft.com::1b74755a-4a8a-41ad-b897-31e75f322f0e" providerId="AD" clId="Web-{41DB23E8-281E-989A-74A9-506701149302}" dt="2024-10-02T12:44:28.156" v="166" actId="1076"/>
        <pc:sldMkLst>
          <pc:docMk/>
          <pc:sldMk cId="0" sldId="273"/>
        </pc:sldMkLst>
        <pc:spChg chg="mod">
          <ac:chgData name="suzgroen" userId="S::suzgroen_outlook.com#ext#@drveuros1.onmicrosoft.com::1b74755a-4a8a-41ad-b897-31e75f322f0e" providerId="AD" clId="Web-{41DB23E8-281E-989A-74A9-506701149302}" dt="2024-10-02T12:44:28.156" v="166" actId="1076"/>
          <ac:spMkLst>
            <pc:docMk/>
            <pc:sldMk cId="0" sldId="273"/>
            <ac:spMk id="288" creationId="{00000000-0000-0000-0000-000000000000}"/>
          </ac:spMkLst>
        </pc:spChg>
        <pc:spChg chg="mod">
          <ac:chgData name="suzgroen" userId="S::suzgroen_outlook.com#ext#@drveuros1.onmicrosoft.com::1b74755a-4a8a-41ad-b897-31e75f322f0e" providerId="AD" clId="Web-{41DB23E8-281E-989A-74A9-506701149302}" dt="2024-10-02T12:44:13.499" v="160" actId="20577"/>
          <ac:spMkLst>
            <pc:docMk/>
            <pc:sldMk cId="0" sldId="273"/>
            <ac:spMk id="291" creationId="{00000000-0000-0000-0000-000000000000}"/>
          </ac:spMkLst>
        </pc:spChg>
        <pc:picChg chg="del">
          <ac:chgData name="suzgroen" userId="S::suzgroen_outlook.com#ext#@drveuros1.onmicrosoft.com::1b74755a-4a8a-41ad-b897-31e75f322f0e" providerId="AD" clId="Web-{41DB23E8-281E-989A-74A9-506701149302}" dt="2024-10-02T12:44:16.061" v="162"/>
          <ac:picMkLst>
            <pc:docMk/>
            <pc:sldMk cId="0" sldId="273"/>
            <ac:picMk id="289" creationId="{00000000-0000-0000-0000-000000000000}"/>
          </ac:picMkLst>
        </pc:picChg>
        <pc:picChg chg="del">
          <ac:chgData name="suzgroen" userId="S::suzgroen_outlook.com#ext#@drveuros1.onmicrosoft.com::1b74755a-4a8a-41ad-b897-31e75f322f0e" providerId="AD" clId="Web-{41DB23E8-281E-989A-74A9-506701149302}" dt="2024-10-02T12:44:14.218" v="161"/>
          <ac:picMkLst>
            <pc:docMk/>
            <pc:sldMk cId="0" sldId="273"/>
            <ac:picMk id="290" creationId="{00000000-0000-0000-0000-000000000000}"/>
          </ac:picMkLst>
        </pc:picChg>
      </pc:sldChg>
      <pc:sldChg chg="delSp modSp mod">
        <pc:chgData name="suzgroen" userId="S::suzgroen_outlook.com#ext#@drveuros1.onmicrosoft.com::1b74755a-4a8a-41ad-b897-31e75f322f0e" providerId="AD" clId="Web-{41DB23E8-281E-989A-74A9-506701149302}" dt="2024-10-02T12:44:56.844" v="181" actId="1076"/>
        <pc:sldMkLst>
          <pc:docMk/>
          <pc:sldMk cId="0" sldId="274"/>
        </pc:sldMkLst>
        <pc:spChg chg="mod">
          <ac:chgData name="suzgroen" userId="S::suzgroen_outlook.com#ext#@drveuros1.onmicrosoft.com::1b74755a-4a8a-41ad-b897-31e75f322f0e" providerId="AD" clId="Web-{41DB23E8-281E-989A-74A9-506701149302}" dt="2024-10-02T12:44:47.141" v="176" actId="20577"/>
          <ac:spMkLst>
            <pc:docMk/>
            <pc:sldMk cId="0" sldId="274"/>
            <ac:spMk id="296" creationId="{00000000-0000-0000-0000-000000000000}"/>
          </ac:spMkLst>
        </pc:spChg>
        <pc:spChg chg="mod">
          <ac:chgData name="suzgroen" userId="S::suzgroen_outlook.com#ext#@drveuros1.onmicrosoft.com::1b74755a-4a8a-41ad-b897-31e75f322f0e" providerId="AD" clId="Web-{41DB23E8-281E-989A-74A9-506701149302}" dt="2024-10-02T12:44:56.844" v="181" actId="1076"/>
          <ac:spMkLst>
            <pc:docMk/>
            <pc:sldMk cId="0" sldId="274"/>
            <ac:spMk id="297" creationId="{00000000-0000-0000-0000-000000000000}"/>
          </ac:spMkLst>
        </pc:spChg>
        <pc:picChg chg="del">
          <ac:chgData name="suzgroen" userId="S::suzgroen_outlook.com#ext#@drveuros1.onmicrosoft.com::1b74755a-4a8a-41ad-b897-31e75f322f0e" providerId="AD" clId="Web-{41DB23E8-281E-989A-74A9-506701149302}" dt="2024-10-02T12:44:40" v="171"/>
          <ac:picMkLst>
            <pc:docMk/>
            <pc:sldMk cId="0" sldId="274"/>
            <ac:picMk id="298" creationId="{00000000-0000-0000-0000-000000000000}"/>
          </ac:picMkLst>
        </pc:picChg>
        <pc:picChg chg="del">
          <ac:chgData name="suzgroen" userId="S::suzgroen_outlook.com#ext#@drveuros1.onmicrosoft.com::1b74755a-4a8a-41ad-b897-31e75f322f0e" providerId="AD" clId="Web-{41DB23E8-281E-989A-74A9-506701149302}" dt="2024-10-02T12:44:40.875" v="172"/>
          <ac:picMkLst>
            <pc:docMk/>
            <pc:sldMk cId="0" sldId="274"/>
            <ac:picMk id="299" creationId="{00000000-0000-0000-0000-000000000000}"/>
          </ac:picMkLst>
        </pc:picChg>
      </pc:sldChg>
      <pc:sldChg chg="delSp modSp mod">
        <pc:chgData name="suzgroen" userId="S::suzgroen_outlook.com#ext#@drveuros1.onmicrosoft.com::1b74755a-4a8a-41ad-b897-31e75f322f0e" providerId="AD" clId="Web-{41DB23E8-281E-989A-74A9-506701149302}" dt="2024-10-02T12:45:36.893" v="196" actId="14100"/>
        <pc:sldMkLst>
          <pc:docMk/>
          <pc:sldMk cId="0" sldId="275"/>
        </pc:sldMkLst>
        <pc:spChg chg="mod">
          <ac:chgData name="suzgroen" userId="S::suzgroen_outlook.com#ext#@drveuros1.onmicrosoft.com::1b74755a-4a8a-41ad-b897-31e75f322f0e" providerId="AD" clId="Web-{41DB23E8-281E-989A-74A9-506701149302}" dt="2024-10-02T12:45:07.767" v="187" actId="20577"/>
          <ac:spMkLst>
            <pc:docMk/>
            <pc:sldMk cId="0" sldId="275"/>
            <ac:spMk id="305" creationId="{00000000-0000-0000-0000-000000000000}"/>
          </ac:spMkLst>
        </pc:spChg>
        <pc:spChg chg="mod">
          <ac:chgData name="suzgroen" userId="S::suzgroen_outlook.com#ext#@drveuros1.onmicrosoft.com::1b74755a-4a8a-41ad-b897-31e75f322f0e" providerId="AD" clId="Web-{41DB23E8-281E-989A-74A9-506701149302}" dt="2024-10-02T12:45:28.377" v="194" actId="1076"/>
          <ac:spMkLst>
            <pc:docMk/>
            <pc:sldMk cId="0" sldId="275"/>
            <ac:spMk id="307" creationId="{00000000-0000-0000-0000-000000000000}"/>
          </ac:spMkLst>
        </pc:spChg>
        <pc:picChg chg="mod">
          <ac:chgData name="suzgroen" userId="S::suzgroen_outlook.com#ext#@drveuros1.onmicrosoft.com::1b74755a-4a8a-41ad-b897-31e75f322f0e" providerId="AD" clId="Web-{41DB23E8-281E-989A-74A9-506701149302}" dt="2024-10-02T12:45:36.893" v="196" actId="14100"/>
          <ac:picMkLst>
            <pc:docMk/>
            <pc:sldMk cId="0" sldId="275"/>
            <ac:picMk id="2" creationId="{29696220-1085-79FE-EF87-B7C09D411789}"/>
          </ac:picMkLst>
        </pc:picChg>
        <pc:picChg chg="del">
          <ac:chgData name="suzgroen" userId="S::suzgroen_outlook.com#ext#@drveuros1.onmicrosoft.com::1b74755a-4a8a-41ad-b897-31e75f322f0e" providerId="AD" clId="Web-{41DB23E8-281E-989A-74A9-506701149302}" dt="2024-10-02T12:45:08.907" v="188"/>
          <ac:picMkLst>
            <pc:docMk/>
            <pc:sldMk cId="0" sldId="275"/>
            <ac:picMk id="306" creationId="{00000000-0000-0000-0000-000000000000}"/>
          </ac:picMkLst>
        </pc:picChg>
      </pc:sldChg>
      <pc:sldChg chg="delSp modSp mod">
        <pc:chgData name="suzgroen" userId="S::suzgroen_outlook.com#ext#@drveuros1.onmicrosoft.com::1b74755a-4a8a-41ad-b897-31e75f322f0e" providerId="AD" clId="Web-{41DB23E8-281E-989A-74A9-506701149302}" dt="2024-10-02T12:47:44.835" v="223" actId="1076"/>
        <pc:sldMkLst>
          <pc:docMk/>
          <pc:sldMk cId="0" sldId="276"/>
        </pc:sldMkLst>
        <pc:spChg chg="mod">
          <ac:chgData name="suzgroen" userId="S::suzgroen_outlook.com#ext#@drveuros1.onmicrosoft.com::1b74755a-4a8a-41ad-b897-31e75f322f0e" providerId="AD" clId="Web-{41DB23E8-281E-989A-74A9-506701149302}" dt="2024-10-02T12:46:28.520" v="216" actId="20577"/>
          <ac:spMkLst>
            <pc:docMk/>
            <pc:sldMk cId="0" sldId="276"/>
            <ac:spMk id="313" creationId="{00000000-0000-0000-0000-000000000000}"/>
          </ac:spMkLst>
        </pc:spChg>
        <pc:spChg chg="mod">
          <ac:chgData name="suzgroen" userId="S::suzgroen_outlook.com#ext#@drveuros1.onmicrosoft.com::1b74755a-4a8a-41ad-b897-31e75f322f0e" providerId="AD" clId="Web-{41DB23E8-281E-989A-74A9-506701149302}" dt="2024-10-02T12:47:39.069" v="222" actId="20577"/>
          <ac:spMkLst>
            <pc:docMk/>
            <pc:sldMk cId="0" sldId="276"/>
            <ac:spMk id="314" creationId="{00000000-0000-0000-0000-000000000000}"/>
          </ac:spMkLst>
        </pc:spChg>
        <pc:picChg chg="del">
          <ac:chgData name="suzgroen" userId="S::suzgroen_outlook.com#ext#@drveuros1.onmicrosoft.com::1b74755a-4a8a-41ad-b897-31e75f322f0e" providerId="AD" clId="Web-{41DB23E8-281E-989A-74A9-506701149302}" dt="2024-10-02T12:46:29.488" v="217"/>
          <ac:picMkLst>
            <pc:docMk/>
            <pc:sldMk cId="0" sldId="276"/>
            <ac:picMk id="315" creationId="{00000000-0000-0000-0000-000000000000}"/>
          </ac:picMkLst>
        </pc:picChg>
        <pc:picChg chg="del">
          <ac:chgData name="suzgroen" userId="S::suzgroen_outlook.com#ext#@drveuros1.onmicrosoft.com::1b74755a-4a8a-41ad-b897-31e75f322f0e" providerId="AD" clId="Web-{41DB23E8-281E-989A-74A9-506701149302}" dt="2024-10-02T12:46:30.160" v="218"/>
          <ac:picMkLst>
            <pc:docMk/>
            <pc:sldMk cId="0" sldId="276"/>
            <ac:picMk id="316" creationId="{00000000-0000-0000-0000-000000000000}"/>
          </ac:picMkLst>
        </pc:picChg>
        <pc:picChg chg="mod">
          <ac:chgData name="suzgroen" userId="S::suzgroen_outlook.com#ext#@drveuros1.onmicrosoft.com::1b74755a-4a8a-41ad-b897-31e75f322f0e" providerId="AD" clId="Web-{41DB23E8-281E-989A-74A9-506701149302}" dt="2024-10-02T12:47:44.835" v="223" actId="1076"/>
          <ac:picMkLst>
            <pc:docMk/>
            <pc:sldMk cId="0" sldId="276"/>
            <ac:picMk id="317" creationId="{00000000-0000-0000-0000-000000000000}"/>
          </ac:picMkLst>
        </pc:picChg>
      </pc:sldChg>
      <pc:sldChg chg="delSp modSp mod">
        <pc:chgData name="suzgroen" userId="S::suzgroen_outlook.com#ext#@drveuros1.onmicrosoft.com::1b74755a-4a8a-41ad-b897-31e75f322f0e" providerId="AD" clId="Web-{41DB23E8-281E-989A-74A9-506701149302}" dt="2024-10-02T12:48:06.320" v="235" actId="1076"/>
        <pc:sldMkLst>
          <pc:docMk/>
          <pc:sldMk cId="0" sldId="277"/>
        </pc:sldMkLst>
        <pc:spChg chg="mod">
          <ac:chgData name="suzgroen" userId="S::suzgroen_outlook.com#ext#@drveuros1.onmicrosoft.com::1b74755a-4a8a-41ad-b897-31e75f322f0e" providerId="AD" clId="Web-{41DB23E8-281E-989A-74A9-506701149302}" dt="2024-10-02T12:47:57.960" v="230" actId="20577"/>
          <ac:spMkLst>
            <pc:docMk/>
            <pc:sldMk cId="0" sldId="277"/>
            <ac:spMk id="322" creationId="{00000000-0000-0000-0000-000000000000}"/>
          </ac:spMkLst>
        </pc:spChg>
        <pc:spChg chg="mod">
          <ac:chgData name="suzgroen" userId="S::suzgroen_outlook.com#ext#@drveuros1.onmicrosoft.com::1b74755a-4a8a-41ad-b897-31e75f322f0e" providerId="AD" clId="Web-{41DB23E8-281E-989A-74A9-506701149302}" dt="2024-10-02T12:48:03.992" v="234" actId="20577"/>
          <ac:spMkLst>
            <pc:docMk/>
            <pc:sldMk cId="0" sldId="277"/>
            <ac:spMk id="323" creationId="{00000000-0000-0000-0000-000000000000}"/>
          </ac:spMkLst>
        </pc:spChg>
        <pc:picChg chg="del">
          <ac:chgData name="suzgroen" userId="S::suzgroen_outlook.com#ext#@drveuros1.onmicrosoft.com::1b74755a-4a8a-41ad-b897-31e75f322f0e" providerId="AD" clId="Web-{41DB23E8-281E-989A-74A9-506701149302}" dt="2024-10-02T12:47:49.241" v="225"/>
          <ac:picMkLst>
            <pc:docMk/>
            <pc:sldMk cId="0" sldId="277"/>
            <ac:picMk id="324" creationId="{00000000-0000-0000-0000-000000000000}"/>
          </ac:picMkLst>
        </pc:picChg>
        <pc:picChg chg="del">
          <ac:chgData name="suzgroen" userId="S::suzgroen_outlook.com#ext#@drveuros1.onmicrosoft.com::1b74755a-4a8a-41ad-b897-31e75f322f0e" providerId="AD" clId="Web-{41DB23E8-281E-989A-74A9-506701149302}" dt="2024-10-02T12:47:48.460" v="224"/>
          <ac:picMkLst>
            <pc:docMk/>
            <pc:sldMk cId="0" sldId="277"/>
            <ac:picMk id="325" creationId="{00000000-0000-0000-0000-000000000000}"/>
          </ac:picMkLst>
        </pc:picChg>
        <pc:picChg chg="mod">
          <ac:chgData name="suzgroen" userId="S::suzgroen_outlook.com#ext#@drveuros1.onmicrosoft.com::1b74755a-4a8a-41ad-b897-31e75f322f0e" providerId="AD" clId="Web-{41DB23E8-281E-989A-74A9-506701149302}" dt="2024-10-02T12:48:06.320" v="235" actId="1076"/>
          <ac:picMkLst>
            <pc:docMk/>
            <pc:sldMk cId="0" sldId="277"/>
            <ac:picMk id="326" creationId="{00000000-0000-0000-0000-000000000000}"/>
          </ac:picMkLst>
        </pc:picChg>
      </pc:sldChg>
      <pc:sldChg chg="mod">
        <pc:chgData name="suzgroen" userId="S::suzgroen_outlook.com#ext#@drveuros1.onmicrosoft.com::1b74755a-4a8a-41ad-b897-31e75f322f0e" providerId="AD" clId="Web-{41DB23E8-281E-989A-74A9-506701149302}" dt="2024-10-02T12:05:47.266" v="3"/>
        <pc:sldMkLst>
          <pc:docMk/>
          <pc:sldMk cId="0" sldId="278"/>
        </pc:sldMkLst>
      </pc:sldChg>
      <pc:sldChg chg="modSp mod">
        <pc:chgData name="suzgroen" userId="S::suzgroen_outlook.com#ext#@drveuros1.onmicrosoft.com::1b74755a-4a8a-41ad-b897-31e75f322f0e" providerId="AD" clId="Web-{41DB23E8-281E-989A-74A9-506701149302}" dt="2024-10-02T12:39:37.442" v="87" actId="20577"/>
        <pc:sldMkLst>
          <pc:docMk/>
          <pc:sldMk cId="1771168170" sldId="280"/>
        </pc:sldMkLst>
        <pc:spChg chg="mod">
          <ac:chgData name="suzgroen" userId="S::suzgroen_outlook.com#ext#@drveuros1.onmicrosoft.com::1b74755a-4a8a-41ad-b897-31e75f322f0e" providerId="AD" clId="Web-{41DB23E8-281E-989A-74A9-506701149302}" dt="2024-10-02T12:39:37.442" v="87" actId="20577"/>
          <ac:spMkLst>
            <pc:docMk/>
            <pc:sldMk cId="1771168170" sldId="280"/>
            <ac:spMk id="2" creationId="{EEAEA0E6-9030-E80E-5CF3-F79DC035E664}"/>
          </ac:spMkLst>
        </pc:spChg>
        <pc:spChg chg="mod">
          <ac:chgData name="suzgroen" userId="S::suzgroen_outlook.com#ext#@drveuros1.onmicrosoft.com::1b74755a-4a8a-41ad-b897-31e75f322f0e" providerId="AD" clId="Web-{41DB23E8-281E-989A-74A9-506701149302}" dt="2024-10-02T12:39:30.426" v="84" actId="1076"/>
          <ac:spMkLst>
            <pc:docMk/>
            <pc:sldMk cId="1771168170" sldId="280"/>
            <ac:spMk id="3" creationId="{E10EE557-09B5-93EE-7ED7-DECF1244650F}"/>
          </ac:spMkLst>
        </pc:spChg>
        <pc:spChg chg="mod">
          <ac:chgData name="suzgroen" userId="S::suzgroen_outlook.com#ext#@drveuros1.onmicrosoft.com::1b74755a-4a8a-41ad-b897-31e75f322f0e" providerId="AD" clId="Web-{41DB23E8-281E-989A-74A9-506701149302}" dt="2024-10-02T12:38:58.441" v="78" actId="20577"/>
          <ac:spMkLst>
            <pc:docMk/>
            <pc:sldMk cId="1771168170" sldId="280"/>
            <ac:spMk id="232" creationId="{00000000-0000-0000-0000-000000000000}"/>
          </ac:spMkLst>
        </pc:spChg>
      </pc:sldChg>
      <pc:sldChg chg="delSp modSp mod">
        <pc:chgData name="suzgroen" userId="S::suzgroen_outlook.com#ext#@drveuros1.onmicrosoft.com::1b74755a-4a8a-41ad-b897-31e75f322f0e" providerId="AD" clId="Web-{41DB23E8-281E-989A-74A9-506701149302}" dt="2024-10-02T12:40:34.366" v="99" actId="20577"/>
        <pc:sldMkLst>
          <pc:docMk/>
          <pc:sldMk cId="286039604" sldId="281"/>
        </pc:sldMkLst>
        <pc:spChg chg="mod">
          <ac:chgData name="suzgroen" userId="S::suzgroen_outlook.com#ext#@drveuros1.onmicrosoft.com::1b74755a-4a8a-41ad-b897-31e75f322f0e" providerId="AD" clId="Web-{41DB23E8-281E-989A-74A9-506701149302}" dt="2024-10-02T12:40:15.209" v="96" actId="20577"/>
          <ac:spMkLst>
            <pc:docMk/>
            <pc:sldMk cId="286039604" sldId="281"/>
            <ac:spMk id="232" creationId="{00000000-0000-0000-0000-000000000000}"/>
          </ac:spMkLst>
        </pc:spChg>
        <pc:spChg chg="mod">
          <ac:chgData name="suzgroen" userId="S::suzgroen_outlook.com#ext#@drveuros1.onmicrosoft.com::1b74755a-4a8a-41ad-b897-31e75f322f0e" providerId="AD" clId="Web-{41DB23E8-281E-989A-74A9-506701149302}" dt="2024-10-02T12:40:34.366" v="99" actId="20577"/>
          <ac:spMkLst>
            <pc:docMk/>
            <pc:sldMk cId="286039604" sldId="281"/>
            <ac:spMk id="233" creationId="{00000000-0000-0000-0000-000000000000}"/>
          </ac:spMkLst>
        </pc:spChg>
        <pc:picChg chg="del">
          <ac:chgData name="suzgroen" userId="S::suzgroen_outlook.com#ext#@drveuros1.onmicrosoft.com::1b74755a-4a8a-41ad-b897-31e75f322f0e" providerId="AD" clId="Web-{41DB23E8-281E-989A-74A9-506701149302}" dt="2024-10-02T12:40:05.036" v="93"/>
          <ac:picMkLst>
            <pc:docMk/>
            <pc:sldMk cId="286039604" sldId="281"/>
            <ac:picMk id="230" creationId="{00000000-0000-0000-0000-000000000000}"/>
          </ac:picMkLst>
        </pc:picChg>
        <pc:picChg chg="del">
          <ac:chgData name="suzgroen" userId="S::suzgroen_outlook.com#ext#@drveuros1.onmicrosoft.com::1b74755a-4a8a-41ad-b897-31e75f322f0e" providerId="AD" clId="Web-{41DB23E8-281E-989A-74A9-506701149302}" dt="2024-10-02T12:40:00.880" v="92"/>
          <ac:picMkLst>
            <pc:docMk/>
            <pc:sldMk cId="286039604" sldId="281"/>
            <ac:picMk id="231" creationId="{00000000-0000-0000-0000-000000000000}"/>
          </ac:picMkLst>
        </pc:picChg>
      </pc:sldChg>
      <pc:sldChg chg="modSp mod">
        <pc:chgData name="suzgroen" userId="S::suzgroen_outlook.com#ext#@drveuros1.onmicrosoft.com::1b74755a-4a8a-41ad-b897-31e75f322f0e" providerId="AD" clId="Web-{41DB23E8-281E-989A-74A9-506701149302}" dt="2024-10-02T12:44:07.436" v="157" actId="20577"/>
        <pc:sldMkLst>
          <pc:docMk/>
          <pc:sldMk cId="482920370" sldId="282"/>
        </pc:sldMkLst>
        <pc:spChg chg="mod">
          <ac:chgData name="suzgroen" userId="S::suzgroen_outlook.com#ext#@drveuros1.onmicrosoft.com::1b74755a-4a8a-41ad-b897-31e75f322f0e" providerId="AD" clId="Web-{41DB23E8-281E-989A-74A9-506701149302}" dt="2024-10-02T12:44:07.436" v="157" actId="20577"/>
          <ac:spMkLst>
            <pc:docMk/>
            <pc:sldMk cId="482920370" sldId="282"/>
            <ac:spMk id="6" creationId="{6DA60A67-9123-5947-20ED-C4D74E43CFB1}"/>
          </ac:spMkLst>
        </pc:spChg>
      </pc:sldChg>
      <pc:sldChg chg="delSp modSp mod">
        <pc:chgData name="suzgroen" userId="S::suzgroen_outlook.com#ext#@drveuros1.onmicrosoft.com::1b74755a-4a8a-41ad-b897-31e75f322f0e" providerId="AD" clId="Web-{41DB23E8-281E-989A-74A9-506701149302}" dt="2024-10-02T12:46:17.160" v="211" actId="1076"/>
        <pc:sldMkLst>
          <pc:docMk/>
          <pc:sldMk cId="1383539487" sldId="283"/>
        </pc:sldMkLst>
        <pc:spChg chg="mod">
          <ac:chgData name="suzgroen" userId="S::suzgroen_outlook.com#ext#@drveuros1.onmicrosoft.com::1b74755a-4a8a-41ad-b897-31e75f322f0e" providerId="AD" clId="Web-{41DB23E8-281E-989A-74A9-506701149302}" dt="2024-10-02T12:45:58.643" v="203" actId="20577"/>
          <ac:spMkLst>
            <pc:docMk/>
            <pc:sldMk cId="1383539487" sldId="283"/>
            <ac:spMk id="305" creationId="{00000000-0000-0000-0000-000000000000}"/>
          </ac:spMkLst>
        </pc:spChg>
        <pc:spChg chg="mod">
          <ac:chgData name="suzgroen" userId="S::suzgroen_outlook.com#ext#@drveuros1.onmicrosoft.com::1b74755a-4a8a-41ad-b897-31e75f322f0e" providerId="AD" clId="Web-{41DB23E8-281E-989A-74A9-506701149302}" dt="2024-10-02T12:46:12.269" v="209" actId="1076"/>
          <ac:spMkLst>
            <pc:docMk/>
            <pc:sldMk cId="1383539487" sldId="283"/>
            <ac:spMk id="307" creationId="{00000000-0000-0000-0000-000000000000}"/>
          </ac:spMkLst>
        </pc:spChg>
        <pc:picChg chg="del">
          <ac:chgData name="suzgroen" userId="S::suzgroen_outlook.com#ext#@drveuros1.onmicrosoft.com::1b74755a-4a8a-41ad-b897-31e75f322f0e" providerId="AD" clId="Web-{41DB23E8-281E-989A-74A9-506701149302}" dt="2024-10-02T12:45:41.565" v="197"/>
          <ac:picMkLst>
            <pc:docMk/>
            <pc:sldMk cId="1383539487" sldId="283"/>
            <ac:picMk id="306" creationId="{00000000-0000-0000-0000-000000000000}"/>
          </ac:picMkLst>
        </pc:picChg>
        <pc:picChg chg="mod">
          <ac:chgData name="suzgroen" userId="S::suzgroen_outlook.com#ext#@drveuros1.onmicrosoft.com::1b74755a-4a8a-41ad-b897-31e75f322f0e" providerId="AD" clId="Web-{41DB23E8-281E-989A-74A9-506701149302}" dt="2024-10-02T12:46:17.160" v="211" actId="1076"/>
          <ac:picMkLst>
            <pc:docMk/>
            <pc:sldMk cId="1383539487" sldId="283"/>
            <ac:picMk id="308" creationId="{00000000-0000-0000-0000-000000000000}"/>
          </ac:picMkLst>
        </pc:picChg>
      </pc:sldChg>
      <pc:sldChg chg="modSp mod">
        <pc:chgData name="suzgroen" userId="S::suzgroen_outlook.com#ext#@drveuros1.onmicrosoft.com::1b74755a-4a8a-41ad-b897-31e75f322f0e" providerId="AD" clId="Web-{41DB23E8-281E-989A-74A9-506701149302}" dt="2024-10-02T12:44:38.203" v="170" actId="20577"/>
        <pc:sldMkLst>
          <pc:docMk/>
          <pc:sldMk cId="2237697348" sldId="284"/>
        </pc:sldMkLst>
        <pc:spChg chg="mod">
          <ac:chgData name="suzgroen" userId="S::suzgroen_outlook.com#ext#@drveuros1.onmicrosoft.com::1b74755a-4a8a-41ad-b897-31e75f322f0e" providerId="AD" clId="Web-{41DB23E8-281E-989A-74A9-506701149302}" dt="2024-10-02T12:44:38.203" v="170" actId="20577"/>
          <ac:spMkLst>
            <pc:docMk/>
            <pc:sldMk cId="2237697348" sldId="284"/>
            <ac:spMk id="6" creationId="{6DA60A67-9123-5947-20ED-C4D74E43CFB1}"/>
          </ac:spMkLst>
        </pc:spChg>
      </pc:sldChg>
      <pc:sldMasterChg chg="mod setBg modSldLayout">
        <pc:chgData name="suzgroen" userId="S::suzgroen_outlook.com#ext#@drveuros1.onmicrosoft.com::1b74755a-4a8a-41ad-b897-31e75f322f0e" providerId="AD" clId="Web-{41DB23E8-281E-989A-74A9-506701149302}" dt="2024-10-02T12:05:47.266" v="3"/>
        <pc:sldMasterMkLst>
          <pc:docMk/>
          <pc:sldMasterMk cId="0" sldId="2147483648"/>
        </pc:sldMasterMkLst>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49"/>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0"/>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1"/>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2"/>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3"/>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4"/>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5"/>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6"/>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7"/>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8"/>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9"/>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60"/>
          </pc:sldLayoutMkLst>
        </pc:sldLayoutChg>
      </pc:sldMasterChg>
      <pc:sldMasterChg chg="mod setBg modSldLayout">
        <pc:chgData name="suzgroen" userId="S::suzgroen_outlook.com#ext#@drveuros1.onmicrosoft.com::1b74755a-4a8a-41ad-b897-31e75f322f0e" providerId="AD" clId="Web-{41DB23E8-281E-989A-74A9-506701149302}" dt="2024-10-02T12:05:47.266" v="3"/>
        <pc:sldMasterMkLst>
          <pc:docMk/>
          <pc:sldMasterMk cId="0" sldId="2147483661"/>
        </pc:sldMasterMkLst>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2"/>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3"/>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4"/>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5"/>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6"/>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7"/>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8"/>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9"/>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70"/>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71"/>
          </pc:sldLayoutMkLst>
        </pc:sldLayoutChg>
      </pc:sldMasterChg>
    </pc:docChg>
  </pc:docChgLst>
  <pc:docChgLst>
    <pc:chgData name="Velden, J.M.T. van der (Judith, Student B-CE)" userId="S::j.m.t.vandervelden_student.utwente.nl#ext#@drv-euros.nl::f137a3aa-28ac-47bc-9358-442dab11ae1e" providerId="AD" clId="Web-{489578C1-E8B5-5E98-1FA4-B14AC0F43FC6}"/>
    <pc:docChg chg="modSld sldOrd">
      <pc:chgData name="Velden, J.M.T. van der (Judith, Student B-CE)" userId="S::j.m.t.vandervelden_student.utwente.nl#ext#@drv-euros.nl::f137a3aa-28ac-47bc-9358-442dab11ae1e" providerId="AD" clId="Web-{489578C1-E8B5-5E98-1FA4-B14AC0F43FC6}" dt="2023-09-30T08:32:29.983" v="3"/>
      <pc:docMkLst>
        <pc:docMk/>
      </pc:docMkLst>
      <pc:sldChg chg="ord">
        <pc:chgData name="Velden, J.M.T. van der (Judith, Student B-CE)" userId="S::j.m.t.vandervelden_student.utwente.nl#ext#@drv-euros.nl::f137a3aa-28ac-47bc-9358-442dab11ae1e" providerId="AD" clId="Web-{489578C1-E8B5-5E98-1FA4-B14AC0F43FC6}" dt="2023-09-30T08:31:55.560" v="2"/>
        <pc:sldMkLst>
          <pc:docMk/>
          <pc:sldMk cId="0" sldId="273"/>
        </pc:sldMkLst>
      </pc:sldChg>
      <pc:sldChg chg="ord">
        <pc:chgData name="Velden, J.M.T. van der (Judith, Student B-CE)" userId="S::j.m.t.vandervelden_student.utwente.nl#ext#@drv-euros.nl::f137a3aa-28ac-47bc-9358-442dab11ae1e" providerId="AD" clId="Web-{489578C1-E8B5-5E98-1FA4-B14AC0F43FC6}" dt="2023-09-30T08:32:29.983" v="3"/>
        <pc:sldMkLst>
          <pc:docMk/>
          <pc:sldMk cId="0" sldId="274"/>
        </pc:sldMkLst>
      </pc:sldChg>
      <pc:sldChg chg="modSp">
        <pc:chgData name="Velden, J.M.T. van der (Judith, Student B-CE)" userId="S::j.m.t.vandervelden_student.utwente.nl#ext#@drv-euros.nl::f137a3aa-28ac-47bc-9358-442dab11ae1e" providerId="AD" clId="Web-{489578C1-E8B5-5E98-1FA4-B14AC0F43FC6}" dt="2023-09-30T08:31:20.090" v="1" actId="1076"/>
        <pc:sldMkLst>
          <pc:docMk/>
          <pc:sldMk cId="1771168170" sldId="280"/>
        </pc:sldMkLst>
        <pc:spChg chg="mod">
          <ac:chgData name="Velden, J.M.T. van der (Judith, Student B-CE)" userId="S::j.m.t.vandervelden_student.utwente.nl#ext#@drv-euros.nl::f137a3aa-28ac-47bc-9358-442dab11ae1e" providerId="AD" clId="Web-{489578C1-E8B5-5E98-1FA4-B14AC0F43FC6}" dt="2023-09-30T08:31:20.090" v="1" actId="1076"/>
          <ac:spMkLst>
            <pc:docMk/>
            <pc:sldMk cId="1771168170" sldId="280"/>
            <ac:spMk id="3" creationId="{E10EE557-09B5-93EE-7ED7-DECF1244650F}"/>
          </ac:spMkLst>
        </pc:spChg>
      </pc:sldChg>
    </pc:docChg>
  </pc:docChgLst>
  <pc:docChgLst>
    <pc:chgData name="Ross, N.C.V. (Naomi, Student B-CE)" userId="S::n.c.v.ross_student.utwente.nl#ext#@drveuros1.onmicrosoft.com::19643db4-0f97-4280-9cc2-80fdc4853c27" providerId="AD" clId="Web-{69027C6F-83ED-405B-F507-CC770BB21B17}"/>
    <pc:docChg chg="addSld modSld">
      <pc:chgData name="Ross, N.C.V. (Naomi, Student B-CE)" userId="S::n.c.v.ross_student.utwente.nl#ext#@drveuros1.onmicrosoft.com::19643db4-0f97-4280-9cc2-80fdc4853c27" providerId="AD" clId="Web-{69027C6F-83ED-405B-F507-CC770BB21B17}" dt="2024-10-04T08:37:46.617" v="188" actId="20577"/>
      <pc:docMkLst>
        <pc:docMk/>
      </pc:docMkLst>
      <pc:sldChg chg="modSp">
        <pc:chgData name="Ross, N.C.V. (Naomi, Student B-CE)" userId="S::n.c.v.ross_student.utwente.nl#ext#@drveuros1.onmicrosoft.com::19643db4-0f97-4280-9cc2-80fdc4853c27" providerId="AD" clId="Web-{69027C6F-83ED-405B-F507-CC770BB21B17}" dt="2024-10-04T08:29:13.226" v="94" actId="20577"/>
        <pc:sldMkLst>
          <pc:docMk/>
          <pc:sldMk cId="0" sldId="274"/>
        </pc:sldMkLst>
        <pc:spChg chg="mod">
          <ac:chgData name="Ross, N.C.V. (Naomi, Student B-CE)" userId="S::n.c.v.ross_student.utwente.nl#ext#@drveuros1.onmicrosoft.com::19643db4-0f97-4280-9cc2-80fdc4853c27" providerId="AD" clId="Web-{69027C6F-83ED-405B-F507-CC770BB21B17}" dt="2024-10-04T08:29:13.226" v="94" actId="20577"/>
          <ac:spMkLst>
            <pc:docMk/>
            <pc:sldMk cId="0" sldId="274"/>
            <ac:spMk id="296" creationId="{00000000-0000-0000-0000-000000000000}"/>
          </ac:spMkLst>
        </pc:spChg>
      </pc:sldChg>
      <pc:sldChg chg="modSp">
        <pc:chgData name="Ross, N.C.V. (Naomi, Student B-CE)" userId="S::n.c.v.ross_student.utwente.nl#ext#@drveuros1.onmicrosoft.com::19643db4-0f97-4280-9cc2-80fdc4853c27" providerId="AD" clId="Web-{69027C6F-83ED-405B-F507-CC770BB21B17}" dt="2024-10-04T08:29:07.695" v="89" actId="20577"/>
        <pc:sldMkLst>
          <pc:docMk/>
          <pc:sldMk cId="2237697348" sldId="284"/>
        </pc:sldMkLst>
        <pc:spChg chg="mod">
          <ac:chgData name="Ross, N.C.V. (Naomi, Student B-CE)" userId="S::n.c.v.ross_student.utwente.nl#ext#@drveuros1.onmicrosoft.com::19643db4-0f97-4280-9cc2-80fdc4853c27" providerId="AD" clId="Web-{69027C6F-83ED-405B-F507-CC770BB21B17}" dt="2024-10-04T08:29:07.695" v="89" actId="20577"/>
          <ac:spMkLst>
            <pc:docMk/>
            <pc:sldMk cId="2237697348" sldId="284"/>
            <ac:spMk id="6" creationId="{6DA60A67-9123-5947-20ED-C4D74E43CFB1}"/>
          </ac:spMkLst>
        </pc:spChg>
      </pc:sldChg>
      <pc:sldChg chg="modSp">
        <pc:chgData name="Ross, N.C.V. (Naomi, Student B-CE)" userId="S::n.c.v.ross_student.utwente.nl#ext#@drveuros1.onmicrosoft.com::19643db4-0f97-4280-9cc2-80fdc4853c27" providerId="AD" clId="Web-{69027C6F-83ED-405B-F507-CC770BB21B17}" dt="2024-10-04T08:34:11.798" v="107" actId="20577"/>
        <pc:sldMkLst>
          <pc:docMk/>
          <pc:sldMk cId="2371884794" sldId="285"/>
        </pc:sldMkLst>
        <pc:spChg chg="mod">
          <ac:chgData name="Ross, N.C.V. (Naomi, Student B-CE)" userId="S::n.c.v.ross_student.utwente.nl#ext#@drveuros1.onmicrosoft.com::19643db4-0f97-4280-9cc2-80fdc4853c27" providerId="AD" clId="Web-{69027C6F-83ED-405B-F507-CC770BB21B17}" dt="2024-10-04T08:34:11.798" v="107" actId="20577"/>
          <ac:spMkLst>
            <pc:docMk/>
            <pc:sldMk cId="2371884794" sldId="285"/>
            <ac:spMk id="4" creationId="{D9C5DDAF-006A-C107-0D4B-B0D8A04158B4}"/>
          </ac:spMkLst>
        </pc:spChg>
      </pc:sldChg>
      <pc:sldChg chg="modSp">
        <pc:chgData name="Ross, N.C.V. (Naomi, Student B-CE)" userId="S::n.c.v.ross_student.utwente.nl#ext#@drveuros1.onmicrosoft.com::19643db4-0f97-4280-9cc2-80fdc4853c27" providerId="AD" clId="Web-{69027C6F-83ED-405B-F507-CC770BB21B17}" dt="2024-10-04T08:17:39.424" v="81" actId="20577"/>
        <pc:sldMkLst>
          <pc:docMk/>
          <pc:sldMk cId="2558813706" sldId="286"/>
        </pc:sldMkLst>
        <pc:spChg chg="mod">
          <ac:chgData name="Ross, N.C.V. (Naomi, Student B-CE)" userId="S::n.c.v.ross_student.utwente.nl#ext#@drveuros1.onmicrosoft.com::19643db4-0f97-4280-9cc2-80fdc4853c27" providerId="AD" clId="Web-{69027C6F-83ED-405B-F507-CC770BB21B17}" dt="2024-10-04T08:17:39.424" v="81" actId="20577"/>
          <ac:spMkLst>
            <pc:docMk/>
            <pc:sldMk cId="2558813706" sldId="286"/>
            <ac:spMk id="4" creationId="{D9C5DDAF-006A-C107-0D4B-B0D8A04158B4}"/>
          </ac:spMkLst>
        </pc:spChg>
      </pc:sldChg>
      <pc:sldChg chg="delSp">
        <pc:chgData name="Ross, N.C.V. (Naomi, Student B-CE)" userId="S::n.c.v.ross_student.utwente.nl#ext#@drveuros1.onmicrosoft.com::19643db4-0f97-4280-9cc2-80fdc4853c27" providerId="AD" clId="Web-{69027C6F-83ED-405B-F507-CC770BB21B17}" dt="2024-10-04T08:19:09.021" v="82"/>
        <pc:sldMkLst>
          <pc:docMk/>
          <pc:sldMk cId="844808066" sldId="288"/>
        </pc:sldMkLst>
        <pc:spChg chg="del">
          <ac:chgData name="Ross, N.C.V. (Naomi, Student B-CE)" userId="S::n.c.v.ross_student.utwente.nl#ext#@drveuros1.onmicrosoft.com::19643db4-0f97-4280-9cc2-80fdc4853c27" providerId="AD" clId="Web-{69027C6F-83ED-405B-F507-CC770BB21B17}" dt="2024-10-04T08:19:09.021" v="82"/>
          <ac:spMkLst>
            <pc:docMk/>
            <pc:sldMk cId="844808066" sldId="288"/>
            <ac:spMk id="14" creationId="{032C4D20-B566-CC06-DE5B-DA308D7A1789}"/>
          </ac:spMkLst>
        </pc:spChg>
      </pc:sldChg>
      <pc:sldChg chg="modSp">
        <pc:chgData name="Ross, N.C.V. (Naomi, Student B-CE)" userId="S::n.c.v.ross_student.utwente.nl#ext#@drveuros1.onmicrosoft.com::19643db4-0f97-4280-9cc2-80fdc4853c27" providerId="AD" clId="Web-{69027C6F-83ED-405B-F507-CC770BB21B17}" dt="2024-10-04T08:34:42.939" v="112" actId="20577"/>
        <pc:sldMkLst>
          <pc:docMk/>
          <pc:sldMk cId="2925460840" sldId="291"/>
        </pc:sldMkLst>
        <pc:spChg chg="mod">
          <ac:chgData name="Ross, N.C.V. (Naomi, Student B-CE)" userId="S::n.c.v.ross_student.utwente.nl#ext#@drveuros1.onmicrosoft.com::19643db4-0f97-4280-9cc2-80fdc4853c27" providerId="AD" clId="Web-{69027C6F-83ED-405B-F507-CC770BB21B17}" dt="2024-10-04T08:34:42.939" v="112" actId="20577"/>
          <ac:spMkLst>
            <pc:docMk/>
            <pc:sldMk cId="2925460840" sldId="291"/>
            <ac:spMk id="3" creationId="{054EB6D5-F852-C79B-A795-505FDB2CDD04}"/>
          </ac:spMkLst>
        </pc:spChg>
      </pc:sldChg>
      <pc:sldChg chg="modSp add replId">
        <pc:chgData name="Ross, N.C.V. (Naomi, Student B-CE)" userId="S::n.c.v.ross_student.utwente.nl#ext#@drveuros1.onmicrosoft.com::19643db4-0f97-4280-9cc2-80fdc4853c27" providerId="AD" clId="Web-{69027C6F-83ED-405B-F507-CC770BB21B17}" dt="2024-10-04T08:35:56.160" v="169" actId="20577"/>
        <pc:sldMkLst>
          <pc:docMk/>
          <pc:sldMk cId="3140519268" sldId="297"/>
        </pc:sldMkLst>
        <pc:spChg chg="mod">
          <ac:chgData name="Ross, N.C.V. (Naomi, Student B-CE)" userId="S::n.c.v.ross_student.utwente.nl#ext#@drveuros1.onmicrosoft.com::19643db4-0f97-4280-9cc2-80fdc4853c27" providerId="AD" clId="Web-{69027C6F-83ED-405B-F507-CC770BB21B17}" dt="2024-10-04T08:35:56.160" v="169" actId="20577"/>
          <ac:spMkLst>
            <pc:docMk/>
            <pc:sldMk cId="3140519268" sldId="297"/>
            <ac:spMk id="3" creationId="{054EB6D5-F852-C79B-A795-505FDB2CDD04}"/>
          </ac:spMkLst>
        </pc:spChg>
      </pc:sldChg>
      <pc:sldChg chg="addSp delSp modSp new">
        <pc:chgData name="Ross, N.C.V. (Naomi, Student B-CE)" userId="S::n.c.v.ross_student.utwente.nl#ext#@drveuros1.onmicrosoft.com::19643db4-0f97-4280-9cc2-80fdc4853c27" providerId="AD" clId="Web-{69027C6F-83ED-405B-F507-CC770BB21B17}" dt="2024-10-04T08:37:46.617" v="188" actId="20577"/>
        <pc:sldMkLst>
          <pc:docMk/>
          <pc:sldMk cId="759735598" sldId="298"/>
        </pc:sldMkLst>
        <pc:spChg chg="del">
          <ac:chgData name="Ross, N.C.V. (Naomi, Student B-CE)" userId="S::n.c.v.ross_student.utwente.nl#ext#@drveuros1.onmicrosoft.com::19643db4-0f97-4280-9cc2-80fdc4853c27" providerId="AD" clId="Web-{69027C6F-83ED-405B-F507-CC770BB21B17}" dt="2024-10-04T08:36:41.162" v="171"/>
          <ac:spMkLst>
            <pc:docMk/>
            <pc:sldMk cId="759735598" sldId="298"/>
            <ac:spMk id="2" creationId="{A34538F5-70F3-7325-B56A-6A23EC86127A}"/>
          </ac:spMkLst>
        </pc:spChg>
        <pc:spChg chg="del">
          <ac:chgData name="Ross, N.C.V. (Naomi, Student B-CE)" userId="S::n.c.v.ross_student.utwente.nl#ext#@drveuros1.onmicrosoft.com::19643db4-0f97-4280-9cc2-80fdc4853c27" providerId="AD" clId="Web-{69027C6F-83ED-405B-F507-CC770BB21B17}" dt="2024-10-04T08:36:43.334" v="172"/>
          <ac:spMkLst>
            <pc:docMk/>
            <pc:sldMk cId="759735598" sldId="298"/>
            <ac:spMk id="3" creationId="{6F1694EC-9C9F-A94A-0FB3-DB4E4553CC37}"/>
          </ac:spMkLst>
        </pc:spChg>
        <pc:spChg chg="add">
          <ac:chgData name="Ross, N.C.V. (Naomi, Student B-CE)" userId="S::n.c.v.ross_student.utwente.nl#ext#@drveuros1.onmicrosoft.com::19643db4-0f97-4280-9cc2-80fdc4853c27" providerId="AD" clId="Web-{69027C6F-83ED-405B-F507-CC770BB21B17}" dt="2024-10-04T08:36:43.896" v="173"/>
          <ac:spMkLst>
            <pc:docMk/>
            <pc:sldMk cId="759735598" sldId="298"/>
            <ac:spMk id="4" creationId="{FA2581F9-C348-99C4-BF5E-B6027FF70576}"/>
          </ac:spMkLst>
        </pc:spChg>
        <pc:spChg chg="add mod">
          <ac:chgData name="Ross, N.C.V. (Naomi, Student B-CE)" userId="S::n.c.v.ross_student.utwente.nl#ext#@drveuros1.onmicrosoft.com::19643db4-0f97-4280-9cc2-80fdc4853c27" providerId="AD" clId="Web-{69027C6F-83ED-405B-F507-CC770BB21B17}" dt="2024-10-04T08:37:46.617" v="188" actId="20577"/>
          <ac:spMkLst>
            <pc:docMk/>
            <pc:sldMk cId="759735598" sldId="298"/>
            <ac:spMk id="5" creationId="{214068F2-F7C4-A390-FE2D-9AE6580FE866}"/>
          </ac:spMkLst>
        </pc:spChg>
      </pc:sldChg>
    </pc:docChg>
  </pc:docChgLst>
  <pc:docChgLst>
    <pc:chgData name="Ross, N.C.V. (Naomi, Student B-CE)" userId="S::n.c.v.ross_student.utwente.nl#ext#@drveuros1.onmicrosoft.com::19643db4-0f97-4280-9cc2-80fdc4853c27" providerId="AD" clId="Web-{49E6D5FF-0DCF-371A-6273-CADB9CF070B1}"/>
    <pc:docChg chg="delSld">
      <pc:chgData name="Ross, N.C.V. (Naomi, Student B-CE)" userId="S::n.c.v.ross_student.utwente.nl#ext#@drveuros1.onmicrosoft.com::19643db4-0f97-4280-9cc2-80fdc4853c27" providerId="AD" clId="Web-{49E6D5FF-0DCF-371A-6273-CADB9CF070B1}" dt="2024-10-03T12:24:13.299" v="2"/>
      <pc:docMkLst>
        <pc:docMk/>
      </pc:docMkLst>
      <pc:sldChg chg="del">
        <pc:chgData name="Ross, N.C.V. (Naomi, Student B-CE)" userId="S::n.c.v.ross_student.utwente.nl#ext#@drveuros1.onmicrosoft.com::19643db4-0f97-4280-9cc2-80fdc4853c27" providerId="AD" clId="Web-{49E6D5FF-0DCF-371A-6273-CADB9CF070B1}" dt="2024-10-03T12:24:02.439" v="0"/>
        <pc:sldMkLst>
          <pc:docMk/>
          <pc:sldMk cId="0" sldId="265"/>
        </pc:sldMkLst>
      </pc:sldChg>
      <pc:sldChg chg="del">
        <pc:chgData name="Ross, N.C.V. (Naomi, Student B-CE)" userId="S::n.c.v.ross_student.utwente.nl#ext#@drveuros1.onmicrosoft.com::19643db4-0f97-4280-9cc2-80fdc4853c27" providerId="AD" clId="Web-{49E6D5FF-0DCF-371A-6273-CADB9CF070B1}" dt="2024-10-03T12:24:13.299" v="2"/>
        <pc:sldMkLst>
          <pc:docMk/>
          <pc:sldMk cId="0" sldId="275"/>
        </pc:sldMkLst>
      </pc:sldChg>
      <pc:sldChg chg="del">
        <pc:chgData name="Ross, N.C.V. (Naomi, Student B-CE)" userId="S::n.c.v.ross_student.utwente.nl#ext#@drveuros1.onmicrosoft.com::19643db4-0f97-4280-9cc2-80fdc4853c27" providerId="AD" clId="Web-{49E6D5FF-0DCF-371A-6273-CADB9CF070B1}" dt="2024-10-03T12:24:04.268" v="1"/>
        <pc:sldMkLst>
          <pc:docMk/>
          <pc:sldMk cId="286039604" sldId="281"/>
        </pc:sldMkLst>
      </pc:sldChg>
    </pc:docChg>
  </pc:docChgLst>
  <pc:docChgLst>
    <pc:chgData name="Ruiter, J.H. (Joris, Student B-CE)" userId="S::j.h.ruiter_student.utwente.nl#ext#@drv-euros.nl::2808151f-5476-4627-b09f-21b3adf358e0" providerId="AD" clId="Web-{6941C72B-31A8-9112-C1C7-6D4701E9A624}"/>
    <pc:docChg chg="mod addSld delSld modSld sldOrd">
      <pc:chgData name="Ruiter, J.H. (Joris, Student B-CE)" userId="S::j.h.ruiter_student.utwente.nl#ext#@drv-euros.nl::2808151f-5476-4627-b09f-21b3adf358e0" providerId="AD" clId="Web-{6941C72B-31A8-9112-C1C7-6D4701E9A624}" dt="2023-09-28T10:10:17.112" v="147" actId="14100"/>
      <pc:docMkLst>
        <pc:docMk/>
      </pc:docMkLst>
      <pc:sldChg chg="del">
        <pc:chgData name="Ruiter, J.H. (Joris, Student B-CE)" userId="S::j.h.ruiter_student.utwente.nl#ext#@drv-euros.nl::2808151f-5476-4627-b09f-21b3adf358e0" providerId="AD" clId="Web-{6941C72B-31A8-9112-C1C7-6D4701E9A624}" dt="2023-09-28T09:50:23.062" v="120"/>
        <pc:sldMkLst>
          <pc:docMk/>
          <pc:sldMk cId="0" sldId="262"/>
        </pc:sldMkLst>
      </pc:sldChg>
      <pc:sldChg chg="del">
        <pc:chgData name="Ruiter, J.H. (Joris, Student B-CE)" userId="S::j.h.ruiter_student.utwente.nl#ext#@drv-euros.nl::2808151f-5476-4627-b09f-21b3adf358e0" providerId="AD" clId="Web-{6941C72B-31A8-9112-C1C7-6D4701E9A624}" dt="2023-09-28T09:49:18.013" v="103"/>
        <pc:sldMkLst>
          <pc:docMk/>
          <pc:sldMk cId="0" sldId="263"/>
        </pc:sldMkLst>
      </pc:sldChg>
      <pc:sldChg chg="addSp delSp modSp">
        <pc:chgData name="Ruiter, J.H. (Joris, Student B-CE)" userId="S::j.h.ruiter_student.utwente.nl#ext#@drv-euros.nl::2808151f-5476-4627-b09f-21b3adf358e0" providerId="AD" clId="Web-{6941C72B-31A8-9112-C1C7-6D4701E9A624}" dt="2023-09-28T09:46:42.336" v="37" actId="14100"/>
        <pc:sldMkLst>
          <pc:docMk/>
          <pc:sldMk cId="0" sldId="264"/>
        </pc:sldMkLst>
        <pc:spChg chg="del">
          <ac:chgData name="Ruiter, J.H. (Joris, Student B-CE)" userId="S::j.h.ruiter_student.utwente.nl#ext#@drv-euros.nl::2808151f-5476-4627-b09f-21b3adf358e0" providerId="AD" clId="Web-{6941C72B-31A8-9112-C1C7-6D4701E9A624}" dt="2023-09-28T09:45:52.257" v="25"/>
          <ac:spMkLst>
            <pc:docMk/>
            <pc:sldMk cId="0" sldId="264"/>
            <ac:spMk id="212" creationId="{00000000-0000-0000-0000-000000000000}"/>
          </ac:spMkLst>
        </pc:spChg>
        <pc:spChg chg="del">
          <ac:chgData name="Ruiter, J.H. (Joris, Student B-CE)" userId="S::j.h.ruiter_student.utwente.nl#ext#@drv-euros.nl::2808151f-5476-4627-b09f-21b3adf358e0" providerId="AD" clId="Web-{6941C72B-31A8-9112-C1C7-6D4701E9A624}" dt="2023-09-28T09:45:43.991" v="24"/>
          <ac:spMkLst>
            <pc:docMk/>
            <pc:sldMk cId="0" sldId="264"/>
            <ac:spMk id="215" creationId="{00000000-0000-0000-0000-000000000000}"/>
          </ac:spMkLst>
        </pc:spChg>
        <pc:spChg chg="del">
          <ac:chgData name="Ruiter, J.H. (Joris, Student B-CE)" userId="S::j.h.ruiter_student.utwente.nl#ext#@drv-euros.nl::2808151f-5476-4627-b09f-21b3adf358e0" providerId="AD" clId="Web-{6941C72B-31A8-9112-C1C7-6D4701E9A624}" dt="2023-09-28T09:45:52.288" v="26"/>
          <ac:spMkLst>
            <pc:docMk/>
            <pc:sldMk cId="0" sldId="264"/>
            <ac:spMk id="216" creationId="{00000000-0000-0000-0000-000000000000}"/>
          </ac:spMkLst>
        </pc:spChg>
        <pc:picChg chg="add del mod">
          <ac:chgData name="Ruiter, J.H. (Joris, Student B-CE)" userId="S::j.h.ruiter_student.utwente.nl#ext#@drv-euros.nl::2808151f-5476-4627-b09f-21b3adf358e0" providerId="AD" clId="Web-{6941C72B-31A8-9112-C1C7-6D4701E9A624}" dt="2023-09-28T09:46:27.414" v="32"/>
          <ac:picMkLst>
            <pc:docMk/>
            <pc:sldMk cId="0" sldId="264"/>
            <ac:picMk id="2" creationId="{4C1A918B-219E-C3B0-FE48-39D1110E8313}"/>
          </ac:picMkLst>
        </pc:picChg>
        <pc:picChg chg="add mod">
          <ac:chgData name="Ruiter, J.H. (Joris, Student B-CE)" userId="S::j.h.ruiter_student.utwente.nl#ext#@drv-euros.nl::2808151f-5476-4627-b09f-21b3adf358e0" providerId="AD" clId="Web-{6941C72B-31A8-9112-C1C7-6D4701E9A624}" dt="2023-09-28T09:46:42.336" v="37" actId="14100"/>
          <ac:picMkLst>
            <pc:docMk/>
            <pc:sldMk cId="0" sldId="264"/>
            <ac:picMk id="3" creationId="{3DE40556-BD5C-0913-3DF3-70C6739F1304}"/>
          </ac:picMkLst>
        </pc:picChg>
        <pc:picChg chg="del">
          <ac:chgData name="Ruiter, J.H. (Joris, Student B-CE)" userId="S::j.h.ruiter_student.utwente.nl#ext#@drv-euros.nl::2808151f-5476-4627-b09f-21b3adf358e0" providerId="AD" clId="Web-{6941C72B-31A8-9112-C1C7-6D4701E9A624}" dt="2023-09-28T09:45:42.132" v="23"/>
          <ac:picMkLst>
            <pc:docMk/>
            <pc:sldMk cId="0" sldId="264"/>
            <ac:picMk id="214" creationId="{00000000-0000-0000-0000-000000000000}"/>
          </ac:picMkLst>
        </pc:picChg>
      </pc:sldChg>
      <pc:sldChg chg="modSp ord">
        <pc:chgData name="Ruiter, J.H. (Joris, Student B-CE)" userId="S::j.h.ruiter_student.utwente.nl#ext#@drv-euros.nl::2808151f-5476-4627-b09f-21b3adf358e0" providerId="AD" clId="Web-{6941C72B-31A8-9112-C1C7-6D4701E9A624}" dt="2023-09-28T09:49:09.684" v="102" actId="20577"/>
        <pc:sldMkLst>
          <pc:docMk/>
          <pc:sldMk cId="0" sldId="266"/>
        </pc:sldMkLst>
        <pc:spChg chg="mod">
          <ac:chgData name="Ruiter, J.H. (Joris, Student B-CE)" userId="S::j.h.ruiter_student.utwente.nl#ext#@drv-euros.nl::2808151f-5476-4627-b09f-21b3adf358e0" providerId="AD" clId="Web-{6941C72B-31A8-9112-C1C7-6D4701E9A624}" dt="2023-09-28T09:48:16.652" v="82" actId="20577"/>
          <ac:spMkLst>
            <pc:docMk/>
            <pc:sldMk cId="0" sldId="266"/>
            <ac:spMk id="232" creationId="{00000000-0000-0000-0000-000000000000}"/>
          </ac:spMkLst>
        </pc:spChg>
        <pc:spChg chg="mod">
          <ac:chgData name="Ruiter, J.H. (Joris, Student B-CE)" userId="S::j.h.ruiter_student.utwente.nl#ext#@drv-euros.nl::2808151f-5476-4627-b09f-21b3adf358e0" providerId="AD" clId="Web-{6941C72B-31A8-9112-C1C7-6D4701E9A624}" dt="2023-09-28T09:49:09.684" v="102" actId="20577"/>
          <ac:spMkLst>
            <pc:docMk/>
            <pc:sldMk cId="0" sldId="266"/>
            <ac:spMk id="233" creationId="{00000000-0000-0000-0000-000000000000}"/>
          </ac:spMkLst>
        </pc:spChg>
      </pc:sldChg>
      <pc:sldChg chg="del">
        <pc:chgData name="Ruiter, J.H. (Joris, Student B-CE)" userId="S::j.h.ruiter_student.utwente.nl#ext#@drv-euros.nl::2808151f-5476-4627-b09f-21b3adf358e0" providerId="AD" clId="Web-{6941C72B-31A8-9112-C1C7-6D4701E9A624}" dt="2023-09-28T09:33:26.469" v="6"/>
        <pc:sldMkLst>
          <pc:docMk/>
          <pc:sldMk cId="0" sldId="267"/>
        </pc:sldMkLst>
      </pc:sldChg>
      <pc:sldChg chg="del">
        <pc:chgData name="Ruiter, J.H. (Joris, Student B-CE)" userId="S::j.h.ruiter_student.utwente.nl#ext#@drv-euros.nl::2808151f-5476-4627-b09f-21b3adf358e0" providerId="AD" clId="Web-{6941C72B-31A8-9112-C1C7-6D4701E9A624}" dt="2023-09-28T09:33:24.954" v="5"/>
        <pc:sldMkLst>
          <pc:docMk/>
          <pc:sldMk cId="0" sldId="268"/>
        </pc:sldMkLst>
      </pc:sldChg>
      <pc:sldChg chg="del">
        <pc:chgData name="Ruiter, J.H. (Joris, Student B-CE)" userId="S::j.h.ruiter_student.utwente.nl#ext#@drv-euros.nl::2808151f-5476-4627-b09f-21b3adf358e0" providerId="AD" clId="Web-{6941C72B-31A8-9112-C1C7-6D4701E9A624}" dt="2023-09-28T09:33:23.282" v="4"/>
        <pc:sldMkLst>
          <pc:docMk/>
          <pc:sldMk cId="0" sldId="269"/>
        </pc:sldMkLst>
      </pc:sldChg>
      <pc:sldChg chg="addCm">
        <pc:chgData name="Ruiter, J.H. (Joris, Student B-CE)" userId="S::j.h.ruiter_student.utwente.nl#ext#@drv-euros.nl::2808151f-5476-4627-b09f-21b3adf358e0" providerId="AD" clId="Web-{6941C72B-31A8-9112-C1C7-6D4701E9A624}" dt="2023-09-28T09:32:48.374" v="3"/>
        <pc:sldMkLst>
          <pc:docMk/>
          <pc:sldMk cId="0" sldId="272"/>
        </pc:sldMkLst>
        <pc:extLst>
          <p:ext xmlns:p="http://schemas.openxmlformats.org/presentationml/2006/main" uri="{D6D511B9-2390-475A-947B-AFAB55BFBCF1}">
            <pc226:cmChg xmlns:pc226="http://schemas.microsoft.com/office/powerpoint/2022/06/main/command" chg="add">
              <pc226:chgData name="Ruiter, J.H. (Joris, Student B-CE)" userId="S::j.h.ruiter_student.utwente.nl#ext#@drv-euros.nl::2808151f-5476-4627-b09f-21b3adf358e0" providerId="AD" clId="Web-{6941C72B-31A8-9112-C1C7-6D4701E9A624}" dt="2023-09-28T09:32:48.374" v="3"/>
              <pc2:cmMkLst xmlns:pc2="http://schemas.microsoft.com/office/powerpoint/2019/9/main/command">
                <pc:docMk/>
                <pc:sldMk cId="0" sldId="272"/>
                <pc2:cmMk id="{37E48F88-BA4B-4C2C-ADC9-0F460315778D}"/>
              </pc2:cmMkLst>
            </pc226:cmChg>
          </p:ext>
        </pc:extLst>
      </pc:sldChg>
      <pc:sldChg chg="addCm">
        <pc:chgData name="Ruiter, J.H. (Joris, Student B-CE)" userId="S::j.h.ruiter_student.utwente.nl#ext#@drv-euros.nl::2808151f-5476-4627-b09f-21b3adf358e0" providerId="AD" clId="Web-{6941C72B-31A8-9112-C1C7-6D4701E9A624}" dt="2023-09-28T09:32:25.624" v="2"/>
        <pc:sldMkLst>
          <pc:docMk/>
          <pc:sldMk cId="0" sldId="275"/>
        </pc:sldMkLst>
        <pc:extLst>
          <p:ext xmlns:p="http://schemas.openxmlformats.org/presentationml/2006/main" uri="{D6D511B9-2390-475A-947B-AFAB55BFBCF1}">
            <pc226:cmChg xmlns:pc226="http://schemas.microsoft.com/office/powerpoint/2022/06/main/command" chg="add">
              <pc226:chgData name="Ruiter, J.H. (Joris, Student B-CE)" userId="S::j.h.ruiter_student.utwente.nl#ext#@drv-euros.nl::2808151f-5476-4627-b09f-21b3adf358e0" providerId="AD" clId="Web-{6941C72B-31A8-9112-C1C7-6D4701E9A624}" dt="2023-09-28T09:32:25.624" v="2"/>
              <pc2:cmMkLst xmlns:pc2="http://schemas.microsoft.com/office/powerpoint/2019/9/main/command">
                <pc:docMk/>
                <pc:sldMk cId="0" sldId="275"/>
                <pc2:cmMk id="{EC550297-50A7-4E3C-B220-400D22A36C24}"/>
              </pc2:cmMkLst>
            </pc226:cmChg>
            <pc226:cmChg xmlns:pc226="http://schemas.microsoft.com/office/powerpoint/2022/06/main/command" chg="add">
              <pc226:chgData name="Ruiter, J.H. (Joris, Student B-CE)" userId="S::j.h.ruiter_student.utwente.nl#ext#@drv-euros.nl::2808151f-5476-4627-b09f-21b3adf358e0" providerId="AD" clId="Web-{6941C72B-31A8-9112-C1C7-6D4701E9A624}" dt="2023-09-28T09:31:35.622" v="1"/>
              <pc2:cmMkLst xmlns:pc2="http://schemas.microsoft.com/office/powerpoint/2019/9/main/command">
                <pc:docMk/>
                <pc:sldMk cId="0" sldId="275"/>
                <pc2:cmMk id="{A6F1E3CE-7251-4CEA-AEB9-99E33C757F89}"/>
              </pc2:cmMkLst>
            </pc226:cmChg>
          </p:ext>
        </pc:extLst>
      </pc:sldChg>
      <pc:sldChg chg="new del">
        <pc:chgData name="Ruiter, J.H. (Joris, Student B-CE)" userId="S::j.h.ruiter_student.utwente.nl#ext#@drv-euros.nl::2808151f-5476-4627-b09f-21b3adf358e0" providerId="AD" clId="Web-{6941C72B-31A8-9112-C1C7-6D4701E9A624}" dt="2023-09-28T09:33:36.907" v="8"/>
        <pc:sldMkLst>
          <pc:docMk/>
          <pc:sldMk cId="1945464993" sldId="279"/>
        </pc:sldMkLst>
      </pc:sldChg>
      <pc:sldChg chg="modSp new">
        <pc:chgData name="Ruiter, J.H. (Joris, Student B-CE)" userId="S::j.h.ruiter_student.utwente.nl#ext#@drv-euros.nl::2808151f-5476-4627-b09f-21b3adf358e0" providerId="AD" clId="Web-{6941C72B-31A8-9112-C1C7-6D4701E9A624}" dt="2023-09-28T09:33:53.751" v="22" actId="20577"/>
        <pc:sldMkLst>
          <pc:docMk/>
          <pc:sldMk cId="3089834847" sldId="279"/>
        </pc:sldMkLst>
        <pc:spChg chg="mod">
          <ac:chgData name="Ruiter, J.H. (Joris, Student B-CE)" userId="S::j.h.ruiter_student.utwente.nl#ext#@drv-euros.nl::2808151f-5476-4627-b09f-21b3adf358e0" providerId="AD" clId="Web-{6941C72B-31A8-9112-C1C7-6D4701E9A624}" dt="2023-09-28T09:33:53.751" v="22" actId="20577"/>
          <ac:spMkLst>
            <pc:docMk/>
            <pc:sldMk cId="3089834847" sldId="279"/>
            <ac:spMk id="3" creationId="{1FAD0560-D11F-7E69-2F1B-B138CB79FC9A}"/>
          </ac:spMkLst>
        </pc:spChg>
      </pc:sldChg>
      <pc:sldChg chg="addSp delSp modSp add replId">
        <pc:chgData name="Ruiter, J.H. (Joris, Student B-CE)" userId="S::j.h.ruiter_student.utwente.nl#ext#@drv-euros.nl::2808151f-5476-4627-b09f-21b3adf358e0" providerId="AD" clId="Web-{6941C72B-31A8-9112-C1C7-6D4701E9A624}" dt="2023-09-28T10:10:17.112" v="147" actId="14100"/>
        <pc:sldMkLst>
          <pc:docMk/>
          <pc:sldMk cId="1771168170" sldId="280"/>
        </pc:sldMkLst>
        <pc:spChg chg="add del mod">
          <ac:chgData name="Ruiter, J.H. (Joris, Student B-CE)" userId="S::j.h.ruiter_student.utwente.nl#ext#@drv-euros.nl::2808151f-5476-4627-b09f-21b3adf358e0" providerId="AD" clId="Web-{6941C72B-31A8-9112-C1C7-6D4701E9A624}" dt="2023-09-28T09:50:06.327" v="117"/>
          <ac:spMkLst>
            <pc:docMk/>
            <pc:sldMk cId="1771168170" sldId="280"/>
            <ac:spMk id="3" creationId="{5E275303-9BD0-07E3-72C2-8577FC9B0659}"/>
          </ac:spMkLst>
        </pc:spChg>
        <pc:spChg chg="del">
          <ac:chgData name="Ruiter, J.H. (Joris, Student B-CE)" userId="S::j.h.ruiter_student.utwente.nl#ext#@drv-euros.nl::2808151f-5476-4627-b09f-21b3adf358e0" providerId="AD" clId="Web-{6941C72B-31A8-9112-C1C7-6D4701E9A624}" dt="2023-09-28T09:50:13.718" v="119"/>
          <ac:spMkLst>
            <pc:docMk/>
            <pc:sldMk cId="1771168170" sldId="280"/>
            <ac:spMk id="229" creationId="{00000000-0000-0000-0000-000000000000}"/>
          </ac:spMkLst>
        </pc:spChg>
        <pc:spChg chg="mod">
          <ac:chgData name="Ruiter, J.H. (Joris, Student B-CE)" userId="S::j.h.ruiter_student.utwente.nl#ext#@drv-euros.nl::2808151f-5476-4627-b09f-21b3adf358e0" providerId="AD" clId="Web-{6941C72B-31A8-9112-C1C7-6D4701E9A624}" dt="2023-09-28T09:49:52.858" v="112" actId="20577"/>
          <ac:spMkLst>
            <pc:docMk/>
            <pc:sldMk cId="1771168170" sldId="280"/>
            <ac:spMk id="232" creationId="{00000000-0000-0000-0000-000000000000}"/>
          </ac:spMkLst>
        </pc:spChg>
        <pc:spChg chg="del mod">
          <ac:chgData name="Ruiter, J.H. (Joris, Student B-CE)" userId="S::j.h.ruiter_student.utwente.nl#ext#@drv-euros.nl::2808151f-5476-4627-b09f-21b3adf358e0" providerId="AD" clId="Web-{6941C72B-31A8-9112-C1C7-6D4701E9A624}" dt="2023-09-28T09:50:00.217" v="115"/>
          <ac:spMkLst>
            <pc:docMk/>
            <pc:sldMk cId="1771168170" sldId="280"/>
            <ac:spMk id="233" creationId="{00000000-0000-0000-0000-000000000000}"/>
          </ac:spMkLst>
        </pc:spChg>
        <pc:picChg chg="add mod">
          <ac:chgData name="Ruiter, J.H. (Joris, Student B-CE)" userId="S::j.h.ruiter_student.utwente.nl#ext#@drv-euros.nl::2808151f-5476-4627-b09f-21b3adf358e0" providerId="AD" clId="Web-{6941C72B-31A8-9112-C1C7-6D4701E9A624}" dt="2023-09-28T10:04:59.978" v="137" actId="1076"/>
          <ac:picMkLst>
            <pc:docMk/>
            <pc:sldMk cId="1771168170" sldId="280"/>
            <ac:picMk id="4" creationId="{961D9C03-422C-5577-36DB-C5B76549A143}"/>
          </ac:picMkLst>
        </pc:picChg>
        <pc:picChg chg="add mod">
          <ac:chgData name="Ruiter, J.H. (Joris, Student B-CE)" userId="S::j.h.ruiter_student.utwente.nl#ext#@drv-euros.nl::2808151f-5476-4627-b09f-21b3adf358e0" providerId="AD" clId="Web-{6941C72B-31A8-9112-C1C7-6D4701E9A624}" dt="2023-09-28T10:04:56.400" v="136" actId="1076"/>
          <ac:picMkLst>
            <pc:docMk/>
            <pc:sldMk cId="1771168170" sldId="280"/>
            <ac:picMk id="5" creationId="{8EA65917-9E15-F322-BBE1-693EDEE6020D}"/>
          </ac:picMkLst>
        </pc:picChg>
        <pc:picChg chg="add mod">
          <ac:chgData name="Ruiter, J.H. (Joris, Student B-CE)" userId="S::j.h.ruiter_student.utwente.nl#ext#@drv-euros.nl::2808151f-5476-4627-b09f-21b3adf358e0" providerId="AD" clId="Web-{6941C72B-31A8-9112-C1C7-6D4701E9A624}" dt="2023-09-28T10:10:07.909" v="144" actId="1076"/>
          <ac:picMkLst>
            <pc:docMk/>
            <pc:sldMk cId="1771168170" sldId="280"/>
            <ac:picMk id="6" creationId="{25DE9E67-2205-6C11-E362-C4758CA626E6}"/>
          </ac:picMkLst>
        </pc:picChg>
        <pc:picChg chg="add mod">
          <ac:chgData name="Ruiter, J.H. (Joris, Student B-CE)" userId="S::j.h.ruiter_student.utwente.nl#ext#@drv-euros.nl::2808151f-5476-4627-b09f-21b3adf358e0" providerId="AD" clId="Web-{6941C72B-31A8-9112-C1C7-6D4701E9A624}" dt="2023-09-28T10:08:20.827" v="143" actId="14100"/>
          <ac:picMkLst>
            <pc:docMk/>
            <pc:sldMk cId="1771168170" sldId="280"/>
            <ac:picMk id="7" creationId="{BA5A43F8-A187-5A6C-3EC6-BE295EEE2EBF}"/>
          </ac:picMkLst>
        </pc:picChg>
        <pc:picChg chg="add mod">
          <ac:chgData name="Ruiter, J.H. (Joris, Student B-CE)" userId="S::j.h.ruiter_student.utwente.nl#ext#@drv-euros.nl::2808151f-5476-4627-b09f-21b3adf358e0" providerId="AD" clId="Web-{6941C72B-31A8-9112-C1C7-6D4701E9A624}" dt="2023-09-28T10:10:17.112" v="147" actId="14100"/>
          <ac:picMkLst>
            <pc:docMk/>
            <pc:sldMk cId="1771168170" sldId="280"/>
            <ac:picMk id="8" creationId="{CE0D33B8-2323-2601-60C3-79E32D1774C8}"/>
          </ac:picMkLst>
        </pc:picChg>
        <pc:picChg chg="del">
          <ac:chgData name="Ruiter, J.H. (Joris, Student B-CE)" userId="S::j.h.ruiter_student.utwente.nl#ext#@drv-euros.nl::2808151f-5476-4627-b09f-21b3adf358e0" providerId="AD" clId="Web-{6941C72B-31A8-9112-C1C7-6D4701E9A624}" dt="2023-09-28T09:50:10.046" v="118"/>
          <ac:picMkLst>
            <pc:docMk/>
            <pc:sldMk cId="1771168170" sldId="280"/>
            <ac:picMk id="230" creationId="{00000000-0000-0000-0000-000000000000}"/>
          </ac:picMkLst>
        </pc:picChg>
        <pc:picChg chg="del">
          <ac:chgData name="Ruiter, J.H. (Joris, Student B-CE)" userId="S::j.h.ruiter_student.utwente.nl#ext#@drv-euros.nl::2808151f-5476-4627-b09f-21b3adf358e0" providerId="AD" clId="Web-{6941C72B-31A8-9112-C1C7-6D4701E9A624}" dt="2023-09-28T09:50:03.655" v="116"/>
          <ac:picMkLst>
            <pc:docMk/>
            <pc:sldMk cId="1771168170" sldId="280"/>
            <ac:picMk id="231" creationId="{00000000-0000-0000-0000-000000000000}"/>
          </ac:picMkLst>
        </pc:picChg>
      </pc:sldChg>
      <pc:sldChg chg="add del replId">
        <pc:chgData name="Ruiter, J.H. (Joris, Student B-CE)" userId="S::j.h.ruiter_student.utwente.nl#ext#@drv-euros.nl::2808151f-5476-4627-b09f-21b3adf358e0" providerId="AD" clId="Web-{6941C72B-31A8-9112-C1C7-6D4701E9A624}" dt="2023-09-28T10:07:48.217" v="140"/>
        <pc:sldMkLst>
          <pc:docMk/>
          <pc:sldMk cId="1365500908" sldId="281"/>
        </pc:sldMkLst>
      </pc:sldChg>
    </pc:docChg>
  </pc:docChgLst>
  <pc:docChgLst>
    <pc:chgData name="Ross, N.C.V. (Naomi, Student B-CE)" userId="S::n.c.v.ross_student.utwente.nl#ext#@drveuros1.onmicrosoft.com::19643db4-0f97-4280-9cc2-80fdc4853c27" providerId="AD" clId="Web-{BEF684E0-5934-85FE-679A-9AFF036F5DAB}"/>
    <pc:docChg chg="addSld delSld modSld">
      <pc:chgData name="Ross, N.C.V. (Naomi, Student B-CE)" userId="S::n.c.v.ross_student.utwente.nl#ext#@drveuros1.onmicrosoft.com::19643db4-0f97-4280-9cc2-80fdc4853c27" providerId="AD" clId="Web-{BEF684E0-5934-85FE-679A-9AFF036F5DAB}" dt="2024-10-02T14:14:02.984" v="110" actId="20577"/>
      <pc:docMkLst>
        <pc:docMk/>
      </pc:docMkLst>
      <pc:sldChg chg="modSp">
        <pc:chgData name="Ross, N.C.V. (Naomi, Student B-CE)" userId="S::n.c.v.ross_student.utwente.nl#ext#@drveuros1.onmicrosoft.com::19643db4-0f97-4280-9cc2-80fdc4853c27" providerId="AD" clId="Web-{BEF684E0-5934-85FE-679A-9AFF036F5DAB}" dt="2024-10-02T14:14:02.984" v="110" actId="20577"/>
        <pc:sldMkLst>
          <pc:docMk/>
          <pc:sldMk cId="0" sldId="257"/>
        </pc:sldMkLst>
        <pc:spChg chg="mod">
          <ac:chgData name="Ross, N.C.V. (Naomi, Student B-CE)" userId="S::n.c.v.ross_student.utwente.nl#ext#@drveuros1.onmicrosoft.com::19643db4-0f97-4280-9cc2-80fdc4853c27" providerId="AD" clId="Web-{BEF684E0-5934-85FE-679A-9AFF036F5DAB}" dt="2024-10-02T14:14:02.984" v="110" actId="20577"/>
          <ac:spMkLst>
            <pc:docMk/>
            <pc:sldMk cId="0" sldId="257"/>
            <ac:spMk id="149"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3:13.631" v="16" actId="1076"/>
        <pc:sldMkLst>
          <pc:docMk/>
          <pc:sldMk cId="0" sldId="259"/>
        </pc:sldMkLst>
        <pc:picChg chg="mod">
          <ac:chgData name="Ross, N.C.V. (Naomi, Student B-CE)" userId="S::n.c.v.ross_student.utwente.nl#ext#@drveuros1.onmicrosoft.com::19643db4-0f97-4280-9cc2-80fdc4853c27" providerId="AD" clId="Web-{BEF684E0-5934-85FE-679A-9AFF036F5DAB}" dt="2024-10-02T13:53:13.631" v="16" actId="1076"/>
          <ac:picMkLst>
            <pc:docMk/>
            <pc:sldMk cId="0" sldId="259"/>
            <ac:picMk id="169" creationId="{00000000-0000-0000-0000-000000000000}"/>
          </ac:picMkLst>
        </pc:picChg>
      </pc:sldChg>
      <pc:sldChg chg="modSp">
        <pc:chgData name="Ross, N.C.V. (Naomi, Student B-CE)" userId="S::n.c.v.ross_student.utwente.nl#ext#@drveuros1.onmicrosoft.com::19643db4-0f97-4280-9cc2-80fdc4853c27" providerId="AD" clId="Web-{BEF684E0-5934-85FE-679A-9AFF036F5DAB}" dt="2024-10-02T13:53:52.304" v="17" actId="1076"/>
        <pc:sldMkLst>
          <pc:docMk/>
          <pc:sldMk cId="0" sldId="260"/>
        </pc:sldMkLst>
        <pc:picChg chg="mod">
          <ac:chgData name="Ross, N.C.V. (Naomi, Student B-CE)" userId="S::n.c.v.ross_student.utwente.nl#ext#@drveuros1.onmicrosoft.com::19643db4-0f97-4280-9cc2-80fdc4853c27" providerId="AD" clId="Web-{BEF684E0-5934-85FE-679A-9AFF036F5DAB}" dt="2024-10-02T13:53:52.304" v="17" actId="1076"/>
          <ac:picMkLst>
            <pc:docMk/>
            <pc:sldMk cId="0" sldId="260"/>
            <ac:picMk id="179" creationId="{00000000-0000-0000-0000-000000000000}"/>
          </ac:picMkLst>
        </pc:picChg>
      </pc:sldChg>
      <pc:sldChg chg="modSp">
        <pc:chgData name="Ross, N.C.V. (Naomi, Student B-CE)" userId="S::n.c.v.ross_student.utwente.nl#ext#@drveuros1.onmicrosoft.com::19643db4-0f97-4280-9cc2-80fdc4853c27" providerId="AD" clId="Web-{BEF684E0-5934-85FE-679A-9AFF036F5DAB}" dt="2024-10-02T13:54:00.680" v="18" actId="1076"/>
        <pc:sldMkLst>
          <pc:docMk/>
          <pc:sldMk cId="0" sldId="261"/>
        </pc:sldMkLst>
        <pc:picChg chg="mod">
          <ac:chgData name="Ross, N.C.V. (Naomi, Student B-CE)" userId="S::n.c.v.ross_student.utwente.nl#ext#@drveuros1.onmicrosoft.com::19643db4-0f97-4280-9cc2-80fdc4853c27" providerId="AD" clId="Web-{BEF684E0-5934-85FE-679A-9AFF036F5DAB}" dt="2024-10-02T13:54:00.680" v="18" actId="1076"/>
          <ac:picMkLst>
            <pc:docMk/>
            <pc:sldMk cId="0" sldId="261"/>
            <ac:picMk id="188" creationId="{00000000-0000-0000-0000-000000000000}"/>
          </ac:picMkLst>
        </pc:picChg>
      </pc:sldChg>
      <pc:sldChg chg="delSp modSp">
        <pc:chgData name="Ross, N.C.V. (Naomi, Student B-CE)" userId="S::n.c.v.ross_student.utwente.nl#ext#@drveuros1.onmicrosoft.com::19643db4-0f97-4280-9cc2-80fdc4853c27" providerId="AD" clId="Web-{BEF684E0-5934-85FE-679A-9AFF036F5DAB}" dt="2024-10-02T14:10:54.509" v="34" actId="14100"/>
        <pc:sldMkLst>
          <pc:docMk/>
          <pc:sldMk cId="0" sldId="266"/>
        </pc:sldMkLst>
        <pc:spChg chg="del">
          <ac:chgData name="Ross, N.C.V. (Naomi, Student B-CE)" userId="S::n.c.v.ross_student.utwente.nl#ext#@drveuros1.onmicrosoft.com::19643db4-0f97-4280-9cc2-80fdc4853c27" providerId="AD" clId="Web-{BEF684E0-5934-85FE-679A-9AFF036F5DAB}" dt="2024-10-02T14:10:50.462" v="33"/>
          <ac:spMkLst>
            <pc:docMk/>
            <pc:sldMk cId="0" sldId="266"/>
            <ac:spMk id="229" creationId="{00000000-0000-0000-0000-000000000000}"/>
          </ac:spMkLst>
        </pc:spChg>
        <pc:spChg chg="mod">
          <ac:chgData name="Ross, N.C.V. (Naomi, Student B-CE)" userId="S::n.c.v.ross_student.utwente.nl#ext#@drveuros1.onmicrosoft.com::19643db4-0f97-4280-9cc2-80fdc4853c27" providerId="AD" clId="Web-{BEF684E0-5934-85FE-679A-9AFF036F5DAB}" dt="2024-10-02T14:10:54.509" v="34" actId="14100"/>
          <ac:spMkLst>
            <pc:docMk/>
            <pc:sldMk cId="0" sldId="266"/>
            <ac:spMk id="233"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4:41.868" v="19" actId="1076"/>
        <pc:sldMkLst>
          <pc:docMk/>
          <pc:sldMk cId="0" sldId="270"/>
        </pc:sldMkLst>
        <pc:spChg chg="mod">
          <ac:chgData name="Ross, N.C.V. (Naomi, Student B-CE)" userId="S::n.c.v.ross_student.utwente.nl#ext#@drveuros1.onmicrosoft.com::19643db4-0f97-4280-9cc2-80fdc4853c27" providerId="AD" clId="Web-{BEF684E0-5934-85FE-679A-9AFF036F5DAB}" dt="2024-10-02T13:54:41.868" v="19" actId="1076"/>
          <ac:spMkLst>
            <pc:docMk/>
            <pc:sldMk cId="0" sldId="270"/>
            <ac:spMk id="265"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4:52.416" v="20" actId="1076"/>
        <pc:sldMkLst>
          <pc:docMk/>
          <pc:sldMk cId="0" sldId="271"/>
        </pc:sldMkLst>
        <pc:spChg chg="mod">
          <ac:chgData name="Ross, N.C.V. (Naomi, Student B-CE)" userId="S::n.c.v.ross_student.utwente.nl#ext#@drveuros1.onmicrosoft.com::19643db4-0f97-4280-9cc2-80fdc4853c27" providerId="AD" clId="Web-{BEF684E0-5934-85FE-679A-9AFF036F5DAB}" dt="2024-10-02T13:54:52.416" v="20" actId="1076"/>
          <ac:spMkLst>
            <pc:docMk/>
            <pc:sldMk cId="0" sldId="271"/>
            <ac:spMk id="274"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4:59.291" v="21" actId="1076"/>
        <pc:sldMkLst>
          <pc:docMk/>
          <pc:sldMk cId="0" sldId="272"/>
        </pc:sldMkLst>
        <pc:spChg chg="mod">
          <ac:chgData name="Ross, N.C.V. (Naomi, Student B-CE)" userId="S::n.c.v.ross_student.utwente.nl#ext#@drveuros1.onmicrosoft.com::19643db4-0f97-4280-9cc2-80fdc4853c27" providerId="AD" clId="Web-{BEF684E0-5934-85FE-679A-9AFF036F5DAB}" dt="2024-10-02T13:54:59.291" v="21" actId="1076"/>
          <ac:spMkLst>
            <pc:docMk/>
            <pc:sldMk cId="0" sldId="272"/>
            <ac:spMk id="283"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4:12:39.091" v="107" actId="20577"/>
        <pc:sldMkLst>
          <pc:docMk/>
          <pc:sldMk cId="0" sldId="273"/>
        </pc:sldMkLst>
        <pc:spChg chg="mod">
          <ac:chgData name="Ross, N.C.V. (Naomi, Student B-CE)" userId="S::n.c.v.ross_student.utwente.nl#ext#@drveuros1.onmicrosoft.com::19643db4-0f97-4280-9cc2-80fdc4853c27" providerId="AD" clId="Web-{BEF684E0-5934-85FE-679A-9AFF036F5DAB}" dt="2024-10-02T14:12:39.091" v="107" actId="20577"/>
          <ac:spMkLst>
            <pc:docMk/>
            <pc:sldMk cId="0" sldId="273"/>
            <ac:spMk id="288"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7:58.922" v="26" actId="20577"/>
        <pc:sldMkLst>
          <pc:docMk/>
          <pc:sldMk cId="0" sldId="274"/>
        </pc:sldMkLst>
        <pc:spChg chg="mod">
          <ac:chgData name="Ross, N.C.V. (Naomi, Student B-CE)" userId="S::n.c.v.ross_student.utwente.nl#ext#@drveuros1.onmicrosoft.com::19643db4-0f97-4280-9cc2-80fdc4853c27" providerId="AD" clId="Web-{BEF684E0-5934-85FE-679A-9AFF036F5DAB}" dt="2024-10-02T13:57:58.922" v="26" actId="20577"/>
          <ac:spMkLst>
            <pc:docMk/>
            <pc:sldMk cId="0" sldId="274"/>
            <ac:spMk id="297"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4:11:22.385" v="35" actId="14100"/>
        <pc:sldMkLst>
          <pc:docMk/>
          <pc:sldMk cId="286039604" sldId="281"/>
        </pc:sldMkLst>
        <pc:spChg chg="mod">
          <ac:chgData name="Ross, N.C.V. (Naomi, Student B-CE)" userId="S::n.c.v.ross_student.utwente.nl#ext#@drveuros1.onmicrosoft.com::19643db4-0f97-4280-9cc2-80fdc4853c27" providerId="AD" clId="Web-{BEF684E0-5934-85FE-679A-9AFF036F5DAB}" dt="2024-10-02T14:11:22.385" v="35" actId="14100"/>
          <ac:spMkLst>
            <pc:docMk/>
            <pc:sldMk cId="286039604" sldId="281"/>
            <ac:spMk id="233" creationId="{00000000-0000-0000-0000-000000000000}"/>
          </ac:spMkLst>
        </pc:spChg>
      </pc:sldChg>
      <pc:sldChg chg="add del replId">
        <pc:chgData name="Ross, N.C.V. (Naomi, Student B-CE)" userId="S::n.c.v.ross_student.utwente.nl#ext#@drveuros1.onmicrosoft.com::19643db4-0f97-4280-9cc2-80fdc4853c27" providerId="AD" clId="Web-{BEF684E0-5934-85FE-679A-9AFF036F5DAB}" dt="2024-10-02T14:08:11.207" v="32"/>
        <pc:sldMkLst>
          <pc:docMk/>
          <pc:sldMk cId="1607569102" sldId="285"/>
        </pc:sldMkLst>
      </pc:sldChg>
      <pc:sldChg chg="add del replId">
        <pc:chgData name="Ross, N.C.V. (Naomi, Student B-CE)" userId="S::n.c.v.ross_student.utwente.nl#ext#@drveuros1.onmicrosoft.com::19643db4-0f97-4280-9cc2-80fdc4853c27" providerId="AD" clId="Web-{BEF684E0-5934-85FE-679A-9AFF036F5DAB}" dt="2024-10-02T14:08:10.176" v="31"/>
        <pc:sldMkLst>
          <pc:docMk/>
          <pc:sldMk cId="4148633327" sldId="286"/>
        </pc:sldMkLst>
      </pc:sldChg>
      <pc:sldChg chg="add del replId">
        <pc:chgData name="Ross, N.C.V. (Naomi, Student B-CE)" userId="S::n.c.v.ross_student.utwente.nl#ext#@drveuros1.onmicrosoft.com::19643db4-0f97-4280-9cc2-80fdc4853c27" providerId="AD" clId="Web-{BEF684E0-5934-85FE-679A-9AFF036F5DAB}" dt="2024-10-02T14:08:09.238" v="30"/>
        <pc:sldMkLst>
          <pc:docMk/>
          <pc:sldMk cId="3690607830" sldId="287"/>
        </pc:sldMkLst>
      </pc:sldChg>
    </pc:docChg>
  </pc:docChgLst>
  <pc:docChgLst>
    <pc:chgData name="Ross, N.C.V. (Naomi, Student B-CE)" userId="S::n.c.v.ross_student.utwente.nl#ext#@drveuros1.onmicrosoft.com::19643db4-0f97-4280-9cc2-80fdc4853c27" providerId="AD" clId="Web-{1BF45968-36A0-FD82-04C8-F8C3A88E8FFB}"/>
    <pc:docChg chg="addSld modSld">
      <pc:chgData name="Ross, N.C.V. (Naomi, Student B-CE)" userId="S::n.c.v.ross_student.utwente.nl#ext#@drveuros1.onmicrosoft.com::19643db4-0f97-4280-9cc2-80fdc4853c27" providerId="AD" clId="Web-{1BF45968-36A0-FD82-04C8-F8C3A88E8FFB}" dt="2024-10-03T12:28:39.146" v="30" actId="1076"/>
      <pc:docMkLst>
        <pc:docMk/>
      </pc:docMkLst>
      <pc:sldChg chg="addSp delSp modSp">
        <pc:chgData name="Ross, N.C.V. (Naomi, Student B-CE)" userId="S::n.c.v.ross_student.utwente.nl#ext#@drveuros1.onmicrosoft.com::19643db4-0f97-4280-9cc2-80fdc4853c27" providerId="AD" clId="Web-{1BF45968-36A0-FD82-04C8-F8C3A88E8FFB}" dt="2024-10-03T12:28:39.146" v="30" actId="1076"/>
        <pc:sldMkLst>
          <pc:docMk/>
          <pc:sldMk cId="2237697348" sldId="284"/>
        </pc:sldMkLst>
        <pc:spChg chg="add mod">
          <ac:chgData name="Ross, N.C.V. (Naomi, Student B-CE)" userId="S::n.c.v.ross_student.utwente.nl#ext#@drveuros1.onmicrosoft.com::19643db4-0f97-4280-9cc2-80fdc4853c27" providerId="AD" clId="Web-{1BF45968-36A0-FD82-04C8-F8C3A88E8FFB}" dt="2024-10-03T12:28:39.146" v="30" actId="1076"/>
          <ac:spMkLst>
            <pc:docMk/>
            <pc:sldMk cId="2237697348" sldId="284"/>
            <ac:spMk id="4" creationId="{09B307C8-A0CE-09E8-8854-A6F5DBE258F7}"/>
          </ac:spMkLst>
        </pc:spChg>
        <pc:spChg chg="add del">
          <ac:chgData name="Ross, N.C.V. (Naomi, Student B-CE)" userId="S::n.c.v.ross_student.utwente.nl#ext#@drveuros1.onmicrosoft.com::19643db4-0f97-4280-9cc2-80fdc4853c27" providerId="AD" clId="Web-{1BF45968-36A0-FD82-04C8-F8C3A88E8FFB}" dt="2024-10-03T12:28:10.661" v="17"/>
          <ac:spMkLst>
            <pc:docMk/>
            <pc:sldMk cId="2237697348" sldId="284"/>
            <ac:spMk id="7" creationId="{7925193C-655A-0EC1-BA53-5F7AA2645CF5}"/>
          </ac:spMkLst>
        </pc:spChg>
        <pc:spChg chg="add mod">
          <ac:chgData name="Ross, N.C.V. (Naomi, Student B-CE)" userId="S::n.c.v.ross_student.utwente.nl#ext#@drveuros1.onmicrosoft.com::19643db4-0f97-4280-9cc2-80fdc4853c27" providerId="AD" clId="Web-{1BF45968-36A0-FD82-04C8-F8C3A88E8FFB}" dt="2024-10-03T12:28:31.349" v="27" actId="1076"/>
          <ac:spMkLst>
            <pc:docMk/>
            <pc:sldMk cId="2237697348" sldId="284"/>
            <ac:spMk id="8" creationId="{1E055903-AA4F-D4E5-BC79-41BD31B081CB}"/>
          </ac:spMkLst>
        </pc:spChg>
        <pc:picChg chg="mod">
          <ac:chgData name="Ross, N.C.V. (Naomi, Student B-CE)" userId="S::n.c.v.ross_student.utwente.nl#ext#@drveuros1.onmicrosoft.com::19643db4-0f97-4280-9cc2-80fdc4853c27" providerId="AD" clId="Web-{1BF45968-36A0-FD82-04C8-F8C3A88E8FFB}" dt="2024-10-03T12:27:35.612" v="7" actId="14100"/>
          <ac:picMkLst>
            <pc:docMk/>
            <pc:sldMk cId="2237697348" sldId="284"/>
            <ac:picMk id="3" creationId="{C370CC2C-CD4E-71D1-B64D-712D25687A5D}"/>
          </ac:picMkLst>
        </pc:picChg>
      </pc:sldChg>
      <pc:sldChg chg="addSp delSp modSp new">
        <pc:chgData name="Ross, N.C.V. (Naomi, Student B-CE)" userId="S::n.c.v.ross_student.utwente.nl#ext#@drveuros1.onmicrosoft.com::19643db4-0f97-4280-9cc2-80fdc4853c27" providerId="AD" clId="Web-{1BF45968-36A0-FD82-04C8-F8C3A88E8FFB}" dt="2024-10-03T12:26:55.830" v="6"/>
        <pc:sldMkLst>
          <pc:docMk/>
          <pc:sldMk cId="3215287492" sldId="296"/>
        </pc:sldMkLst>
        <pc:spChg chg="add">
          <ac:chgData name="Ross, N.C.V. (Naomi, Student B-CE)" userId="S::n.c.v.ross_student.utwente.nl#ext#@drveuros1.onmicrosoft.com::19643db4-0f97-4280-9cc2-80fdc4853c27" providerId="AD" clId="Web-{1BF45968-36A0-FD82-04C8-F8C3A88E8FFB}" dt="2024-10-03T12:26:32.079" v="1"/>
          <ac:spMkLst>
            <pc:docMk/>
            <pc:sldMk cId="3215287492" sldId="296"/>
            <ac:spMk id="4" creationId="{FA2581F9-C348-99C4-BF5E-B6027FF70576}"/>
          </ac:spMkLst>
        </pc:spChg>
        <pc:spChg chg="add del mod">
          <ac:chgData name="Ross, N.C.V. (Naomi, Student B-CE)" userId="S::n.c.v.ross_student.utwente.nl#ext#@drveuros1.onmicrosoft.com::19643db4-0f97-4280-9cc2-80fdc4853c27" providerId="AD" clId="Web-{1BF45968-36A0-FD82-04C8-F8C3A88E8FFB}" dt="2024-10-03T12:26:48.267" v="5"/>
          <ac:spMkLst>
            <pc:docMk/>
            <pc:sldMk cId="3215287492" sldId="296"/>
            <ac:spMk id="5" creationId="{FA2581F9-C348-99C4-BF5E-B6027FF70576}"/>
          </ac:spMkLst>
        </pc:spChg>
        <pc:spChg chg="add">
          <ac:chgData name="Ross, N.C.V. (Naomi, Student B-CE)" userId="S::n.c.v.ross_student.utwente.nl#ext#@drveuros1.onmicrosoft.com::19643db4-0f97-4280-9cc2-80fdc4853c27" providerId="AD" clId="Web-{1BF45968-36A0-FD82-04C8-F8C3A88E8FFB}" dt="2024-10-03T12:26:55.830" v="6"/>
          <ac:spMkLst>
            <pc:docMk/>
            <pc:sldMk cId="3215287492" sldId="296"/>
            <ac:spMk id="6" creationId="{214068F2-F7C4-A390-FE2D-9AE6580FE8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Google Shape;4;n"/>
          <p:cNvSpPr>
            <a:spLocks noGrp="1" noRot="1" noChangeAspect="1"/>
          </p:cNvSpPr>
          <p:nvPr>
            <p:ph type="sldImg" idx="2"/>
          </p:nvPr>
        </p:nvSpPr>
        <p:spPr>
          <a:xfrm>
            <a:off x="1106487" y="812800"/>
            <a:ext cx="5341936" cy="4005261"/>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hdr" idx="3"/>
          </p:nvPr>
        </p:nvSpPr>
        <p:spPr>
          <a:xfrm>
            <a:off x="0" y="0"/>
            <a:ext cx="3278186" cy="53181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2" y="0"/>
            <a:ext cx="3278186" cy="53181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6" cy="531811"/>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2" y="10156825"/>
            <a:ext cx="3278186" cy="531811"/>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139" name="Google Shape;139;p1: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311" name="Google Shape;311;p17: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311" name="Google Shape;311;p17: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2546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311" name="Google Shape;311;p17: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730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755650" y="5078412"/>
            <a:ext cx="6045300" cy="48083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27" name="Google Shape;227;p9: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1175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755650" y="5078412"/>
            <a:ext cx="6045300" cy="48083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27" name="Google Shape;227;p9: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1080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59" name="Google Shape;259;p13: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689a2229cb_0_6:notes"/>
          <p:cNvSpPr txBox="1">
            <a:spLocks noGrp="1"/>
          </p:cNvSpPr>
          <p:nvPr>
            <p:ph type="body" idx="1"/>
          </p:nvPr>
        </p:nvSpPr>
        <p:spPr>
          <a:xfrm>
            <a:off x="755650" y="5078412"/>
            <a:ext cx="6045300" cy="48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68" name="Google Shape;268;g1689a2229cb_0_6: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755650" y="5078412"/>
            <a:ext cx="6045300" cy="48083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77" name="Google Shape;277;p14: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86" name="Google Shape;286;p15: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94" name="Google Shape;294;p16: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5e8de38f9f_0_0: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5e8de38f9f_0_0:notes"/>
          <p:cNvSpPr txBox="1">
            <a:spLocks noGrp="1"/>
          </p:cNvSpPr>
          <p:nvPr>
            <p:ph type="body" idx="1"/>
          </p:nvPr>
        </p:nvSpPr>
        <p:spPr>
          <a:xfrm>
            <a:off x="755650" y="5078412"/>
            <a:ext cx="6045300" cy="48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5e8de38f9f_0_0: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350"/>
              <a:buFont typeface="Times New Roman"/>
              <a:buNone/>
            </a:pPr>
            <a:fld id="{00000000-1234-1234-1234-123412341234}" type="slidenum">
              <a:rPr lang="en-US"/>
              <a:t>19</a:t>
            </a:fld>
            <a:endParaRPr/>
          </a:p>
        </p:txBody>
      </p:sp>
    </p:spTree>
    <p:extLst>
      <p:ext uri="{BB962C8B-B14F-4D97-AF65-F5344CB8AC3E}">
        <p14:creationId xmlns:p14="http://schemas.microsoft.com/office/powerpoint/2010/main" val="223508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8" name="Google Shape;18;p20"/>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2000"/>
              </a:lnSpc>
              <a:spcBef>
                <a:spcPts val="0"/>
              </a:spcBef>
              <a:spcAft>
                <a:spcPts val="0"/>
              </a:spcAft>
              <a:buClr>
                <a:srgbClr val="000000"/>
              </a:buClr>
              <a:buSzPts val="3200"/>
              <a:buFont typeface="Times New Roman"/>
              <a:buNone/>
              <a:defRPr sz="3200" b="0" i="0" u="none" strike="noStrike" cap="none">
                <a:solidFill>
                  <a:srgbClr val="000000"/>
                </a:solidFill>
                <a:latin typeface="Calibri"/>
                <a:ea typeface="Calibri"/>
                <a:cs typeface="Calibri"/>
                <a:sym typeface="Calibri"/>
              </a:defRPr>
            </a:lvl1pPr>
            <a:lvl2pPr marR="0" lvl="1" algn="ctr">
              <a:lnSpc>
                <a:spcPct val="102000"/>
              </a:lnSpc>
              <a:spcBef>
                <a:spcPts val="1425"/>
              </a:spcBef>
              <a:spcAft>
                <a:spcPts val="0"/>
              </a:spcAft>
              <a:buClr>
                <a:srgbClr val="000000"/>
              </a:buClr>
              <a:buSzPts val="2400"/>
              <a:buFont typeface="Times New Roman"/>
              <a:buNone/>
              <a:defRPr sz="2400" b="0" i="0" u="none" strike="noStrike" cap="none">
                <a:solidFill>
                  <a:srgbClr val="000000"/>
                </a:solidFill>
                <a:latin typeface="Calibri"/>
                <a:ea typeface="Calibri"/>
                <a:cs typeface="Calibri"/>
                <a:sym typeface="Calibri"/>
              </a:defRPr>
            </a:lvl2pPr>
            <a:lvl3pPr marR="0" lvl="2" algn="ctr">
              <a:lnSpc>
                <a:spcPct val="102000"/>
              </a:lnSpc>
              <a:spcBef>
                <a:spcPts val="113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3pPr>
            <a:lvl4pPr marR="0" lvl="3" algn="ctr">
              <a:lnSpc>
                <a:spcPct val="102000"/>
              </a:lnSpc>
              <a:spcBef>
                <a:spcPts val="85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4pPr>
            <a:lvl5pPr marR="0" lvl="4" algn="ctr">
              <a:lnSpc>
                <a:spcPct val="102000"/>
              </a:lnSpc>
              <a:spcBef>
                <a:spcPts val="575"/>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5pPr>
            <a:lvl6pPr marR="0" lvl="5"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6pPr>
            <a:lvl7pPr marR="0" lvl="6"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7pPr>
            <a:lvl8pPr marR="0" lvl="7"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8pPr>
            <a:lvl9pPr marR="0" lvl="8" algn="ctr">
              <a:lnSpc>
                <a:spcPct val="102000"/>
              </a:lnSpc>
              <a:spcBef>
                <a:spcPts val="288"/>
              </a:spcBef>
              <a:spcAft>
                <a:spcPts val="288"/>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19" name="Google Shape;19;p20"/>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20" name="Google Shape;20;p20"/>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64" name="Google Shape;64;p32"/>
          <p:cNvSpPr txBox="1">
            <a:spLocks noGrp="1"/>
          </p:cNvSpPr>
          <p:nvPr>
            <p:ph type="body" idx="1"/>
          </p:nvPr>
        </p:nvSpPr>
        <p:spPr>
          <a:xfrm>
            <a:off x="457200" y="1604962"/>
            <a:ext cx="4037013"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65" name="Google Shape;65;p32"/>
          <p:cNvSpPr txBox="1">
            <a:spLocks noGrp="1"/>
          </p:cNvSpPr>
          <p:nvPr>
            <p:ph type="body" idx="2"/>
          </p:nvPr>
        </p:nvSpPr>
        <p:spPr>
          <a:xfrm>
            <a:off x="4646612" y="1604962"/>
            <a:ext cx="4037012"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66" name="Google Shape;66;p32"/>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67" name="Google Shape;67;p32"/>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4000"/>
              <a:buFont typeface="Calibri"/>
              <a:buNone/>
              <a:defRPr sz="4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70" name="Google Shape;70;p3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600"/>
              <a:buFont typeface="Times New Roman"/>
              <a:buNone/>
              <a:defRPr sz="16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9pPr>
          </a:lstStyle>
          <a:p>
            <a:endParaRPr/>
          </a:p>
        </p:txBody>
      </p:sp>
      <p:sp>
        <p:nvSpPr>
          <p:cNvPr id="71" name="Google Shape;71;p33"/>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72" name="Google Shape;72;p33"/>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75" name="Google Shape;75;p34"/>
          <p:cNvSpPr txBox="1">
            <a:spLocks noGrp="1"/>
          </p:cNvSpPr>
          <p:nvPr>
            <p:ph type="body" idx="1"/>
          </p:nvPr>
        </p:nvSpPr>
        <p:spPr>
          <a:xfrm>
            <a:off x="457200" y="1604962"/>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76" name="Google Shape;76;p34"/>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77" name="Google Shape;77;p34"/>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6" name="Google Shape;86;p22"/>
          <p:cNvSpPr txBox="1">
            <a:spLocks noGrp="1"/>
          </p:cNvSpPr>
          <p:nvPr>
            <p:ph type="body" idx="1"/>
          </p:nvPr>
        </p:nvSpPr>
        <p:spPr>
          <a:xfrm>
            <a:off x="457200" y="1600200"/>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87" name="Google Shape;87;p22"/>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88" name="Google Shape;88;p22"/>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91" name="Google Shape;91;p23"/>
          <p:cNvSpPr txBox="1">
            <a:spLocks noGrp="1"/>
          </p:cNvSpPr>
          <p:nvPr>
            <p:ph type="body" idx="1"/>
          </p:nvPr>
        </p:nvSpPr>
        <p:spPr>
          <a:xfrm rot="5400000">
            <a:off x="2309018" y="-251619"/>
            <a:ext cx="4522786" cy="8226425"/>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92" name="Google Shape;92;p23"/>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93" name="Google Shape;93;p23"/>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94"/>
        <p:cNvGrpSpPr/>
        <p:nvPr/>
      </p:nvGrpSpPr>
      <p:grpSpPr>
        <a:xfrm>
          <a:off x="0" y="0"/>
          <a:ext cx="0" cy="0"/>
          <a:chOff x="0" y="0"/>
          <a:chExt cx="0" cy="0"/>
        </a:xfrm>
      </p:grpSpPr>
      <p:sp>
        <p:nvSpPr>
          <p:cNvPr id="95" name="Google Shape;95;p35"/>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96" name="Google Shape;96;p35"/>
          <p:cNvSpPr>
            <a:spLocks noGrp="1"/>
          </p:cNvSpPr>
          <p:nvPr>
            <p:ph type="pic" idx="2"/>
          </p:nvPr>
        </p:nvSpPr>
        <p:spPr>
          <a:xfrm>
            <a:off x="1792288" y="612775"/>
            <a:ext cx="5486399" cy="4114800"/>
          </a:xfrm>
          <a:prstGeom prst="rect">
            <a:avLst/>
          </a:prstGeom>
          <a:noFill/>
          <a:ln>
            <a:noFill/>
          </a:ln>
        </p:spPr>
      </p:sp>
      <p:sp>
        <p:nvSpPr>
          <p:cNvPr id="97" name="Google Shape;97;p35"/>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98" name="Google Shape;98;p35"/>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99" name="Google Shape;99;p35"/>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00"/>
        <p:cNvGrpSpPr/>
        <p:nvPr/>
      </p:nvGrpSpPr>
      <p:grpSpPr>
        <a:xfrm>
          <a:off x="0" y="0"/>
          <a:ext cx="0" cy="0"/>
          <a:chOff x="0" y="0"/>
          <a:chExt cx="0" cy="0"/>
        </a:xfrm>
      </p:grpSpPr>
      <p:sp>
        <p:nvSpPr>
          <p:cNvPr id="101" name="Google Shape;101;p36"/>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02" name="Google Shape;102;p36"/>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103" name="Google Shape;103;p3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104" name="Google Shape;104;p36"/>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05" name="Google Shape;105;p36"/>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06"/>
        <p:cNvGrpSpPr/>
        <p:nvPr/>
      </p:nvGrpSpPr>
      <p:grpSpPr>
        <a:xfrm>
          <a:off x="0" y="0"/>
          <a:ext cx="0" cy="0"/>
          <a:chOff x="0" y="0"/>
          <a:chExt cx="0" cy="0"/>
        </a:xfrm>
      </p:grpSpPr>
      <p:sp>
        <p:nvSpPr>
          <p:cNvPr id="107" name="Google Shape;107;p37"/>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08" name="Google Shape;108;p37"/>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1" name="Google Shape;111;p38"/>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12" name="Google Shape;112;p38"/>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13"/>
        <p:cNvGrpSpPr/>
        <p:nvPr/>
      </p:nvGrpSpPr>
      <p:grpSpPr>
        <a:xfrm>
          <a:off x="0" y="0"/>
          <a:ext cx="0" cy="0"/>
          <a:chOff x="0" y="0"/>
          <a:chExt cx="0" cy="0"/>
        </a:xfrm>
      </p:grpSpPr>
      <p:sp>
        <p:nvSpPr>
          <p:cNvPr id="114" name="Google Shape;114;p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5" name="Google Shape;115;p3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116" name="Google Shape;116;p39"/>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117" name="Google Shape;117;p39"/>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118" name="Google Shape;118;p3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119" name="Google Shape;119;p39"/>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20" name="Google Shape;120;p39"/>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24"/>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24" name="Google Shape;24;p24"/>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21"/>
        <p:cNvGrpSpPr/>
        <p:nvPr/>
      </p:nvGrpSpPr>
      <p:grpSpPr>
        <a:xfrm>
          <a:off x="0" y="0"/>
          <a:ext cx="0" cy="0"/>
          <a:chOff x="0" y="0"/>
          <a:chExt cx="0" cy="0"/>
        </a:xfrm>
      </p:grpSpPr>
      <p:sp>
        <p:nvSpPr>
          <p:cNvPr id="122" name="Google Shape;122;p40"/>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3" name="Google Shape;123;p40"/>
          <p:cNvSpPr txBox="1">
            <a:spLocks noGrp="1"/>
          </p:cNvSpPr>
          <p:nvPr>
            <p:ph type="body" idx="1"/>
          </p:nvPr>
        </p:nvSpPr>
        <p:spPr>
          <a:xfrm>
            <a:off x="457200" y="1600200"/>
            <a:ext cx="4037013" cy="4522788"/>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4" name="Google Shape;124;p40"/>
          <p:cNvSpPr txBox="1">
            <a:spLocks noGrp="1"/>
          </p:cNvSpPr>
          <p:nvPr>
            <p:ph type="body" idx="2"/>
          </p:nvPr>
        </p:nvSpPr>
        <p:spPr>
          <a:xfrm>
            <a:off x="4646612" y="1600200"/>
            <a:ext cx="4037012" cy="4522788"/>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5" name="Google Shape;125;p40"/>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26" name="Google Shape;126;p40"/>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127"/>
        <p:cNvGrpSpPr/>
        <p:nvPr/>
      </p:nvGrpSpPr>
      <p:grpSpPr>
        <a:xfrm>
          <a:off x="0" y="0"/>
          <a:ext cx="0" cy="0"/>
          <a:chOff x="0" y="0"/>
          <a:chExt cx="0" cy="0"/>
        </a:xfrm>
      </p:grpSpPr>
      <p:sp>
        <p:nvSpPr>
          <p:cNvPr id="128" name="Google Shape;128;p41"/>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4000"/>
              <a:buFont typeface="Calibri"/>
              <a:buNone/>
              <a:defRPr sz="4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9" name="Google Shape;129;p41"/>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600"/>
              <a:buFont typeface="Times New Roman"/>
              <a:buNone/>
              <a:defRPr sz="16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9pPr>
          </a:lstStyle>
          <a:p>
            <a:endParaRPr/>
          </a:p>
        </p:txBody>
      </p:sp>
      <p:sp>
        <p:nvSpPr>
          <p:cNvPr id="130" name="Google Shape;130;p41"/>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31" name="Google Shape;131;p41"/>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32"/>
        <p:cNvGrpSpPr/>
        <p:nvPr/>
      </p:nvGrpSpPr>
      <p:grpSpPr>
        <a:xfrm>
          <a:off x="0" y="0"/>
          <a:ext cx="0" cy="0"/>
          <a:chOff x="0" y="0"/>
          <a:chExt cx="0" cy="0"/>
        </a:xfrm>
      </p:grpSpPr>
      <p:sp>
        <p:nvSpPr>
          <p:cNvPr id="133" name="Google Shape;133;p4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34" name="Google Shape;134;p4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2000"/>
              </a:lnSpc>
              <a:spcBef>
                <a:spcPts val="0"/>
              </a:spcBef>
              <a:spcAft>
                <a:spcPts val="0"/>
              </a:spcAft>
              <a:buClr>
                <a:srgbClr val="000000"/>
              </a:buClr>
              <a:buSzPts val="3200"/>
              <a:buFont typeface="Times New Roman"/>
              <a:buNone/>
              <a:defRPr sz="3200" b="0" i="0" u="none" strike="noStrike" cap="none">
                <a:solidFill>
                  <a:srgbClr val="000000"/>
                </a:solidFill>
                <a:latin typeface="Calibri"/>
                <a:ea typeface="Calibri"/>
                <a:cs typeface="Calibri"/>
                <a:sym typeface="Calibri"/>
              </a:defRPr>
            </a:lvl1pPr>
            <a:lvl2pPr marR="0" lvl="1" algn="ctr">
              <a:lnSpc>
                <a:spcPct val="102000"/>
              </a:lnSpc>
              <a:spcBef>
                <a:spcPts val="1425"/>
              </a:spcBef>
              <a:spcAft>
                <a:spcPts val="0"/>
              </a:spcAft>
              <a:buClr>
                <a:srgbClr val="000000"/>
              </a:buClr>
              <a:buSzPts val="2400"/>
              <a:buFont typeface="Times New Roman"/>
              <a:buNone/>
              <a:defRPr sz="2400" b="0" i="0" u="none" strike="noStrike" cap="none">
                <a:solidFill>
                  <a:srgbClr val="000000"/>
                </a:solidFill>
                <a:latin typeface="Calibri"/>
                <a:ea typeface="Calibri"/>
                <a:cs typeface="Calibri"/>
                <a:sym typeface="Calibri"/>
              </a:defRPr>
            </a:lvl2pPr>
            <a:lvl3pPr marR="0" lvl="2" algn="ctr">
              <a:lnSpc>
                <a:spcPct val="102000"/>
              </a:lnSpc>
              <a:spcBef>
                <a:spcPts val="113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3pPr>
            <a:lvl4pPr marR="0" lvl="3" algn="ctr">
              <a:lnSpc>
                <a:spcPct val="102000"/>
              </a:lnSpc>
              <a:spcBef>
                <a:spcPts val="85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4pPr>
            <a:lvl5pPr marR="0" lvl="4" algn="ctr">
              <a:lnSpc>
                <a:spcPct val="102000"/>
              </a:lnSpc>
              <a:spcBef>
                <a:spcPts val="575"/>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5pPr>
            <a:lvl6pPr marR="0" lvl="5"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6pPr>
            <a:lvl7pPr marR="0" lvl="6"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7pPr>
            <a:lvl8pPr marR="0" lvl="7"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8pPr>
            <a:lvl9pPr marR="0" lvl="8" algn="ctr">
              <a:lnSpc>
                <a:spcPct val="102000"/>
              </a:lnSpc>
              <a:spcBef>
                <a:spcPts val="288"/>
              </a:spcBef>
              <a:spcAft>
                <a:spcPts val="288"/>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135" name="Google Shape;135;p42"/>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36" name="Google Shape;136;p42"/>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rot="5400000">
            <a:off x="5394325" y="2838450"/>
            <a:ext cx="4522786" cy="2055812"/>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27" name="Google Shape;27;p25"/>
          <p:cNvSpPr txBox="1">
            <a:spLocks noGrp="1"/>
          </p:cNvSpPr>
          <p:nvPr>
            <p:ph type="body" idx="1"/>
          </p:nvPr>
        </p:nvSpPr>
        <p:spPr>
          <a:xfrm rot="5400000">
            <a:off x="1204912" y="857249"/>
            <a:ext cx="4522786" cy="6018213"/>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28" name="Google Shape;28;p25"/>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29" name="Google Shape;29;p25"/>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32" name="Google Shape;32;p26"/>
          <p:cNvSpPr txBox="1">
            <a:spLocks noGrp="1"/>
          </p:cNvSpPr>
          <p:nvPr>
            <p:ph type="body" idx="1"/>
          </p:nvPr>
        </p:nvSpPr>
        <p:spPr>
          <a:xfrm rot="5400000">
            <a:off x="2309018" y="-246857"/>
            <a:ext cx="4522786" cy="8226425"/>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33" name="Google Shape;33;p26"/>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34" name="Google Shape;34;p26"/>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37" name="Google Shape;37;p27"/>
          <p:cNvSpPr>
            <a:spLocks noGrp="1"/>
          </p:cNvSpPr>
          <p:nvPr>
            <p:ph type="pic" idx="2"/>
          </p:nvPr>
        </p:nvSpPr>
        <p:spPr>
          <a:xfrm>
            <a:off x="1792288" y="612775"/>
            <a:ext cx="5486399" cy="4114800"/>
          </a:xfrm>
          <a:prstGeom prst="rect">
            <a:avLst/>
          </a:prstGeom>
          <a:noFill/>
          <a:ln>
            <a:noFill/>
          </a:ln>
        </p:spPr>
      </p:sp>
      <p:sp>
        <p:nvSpPr>
          <p:cNvPr id="38" name="Google Shape;38;p27"/>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39" name="Google Shape;39;p27"/>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0" name="Google Shape;40;p27"/>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43" name="Google Shape;43;p28"/>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44" name="Google Shape;44;p2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45" name="Google Shape;45;p28"/>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6" name="Google Shape;46;p28"/>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47"/>
        <p:cNvGrpSpPr/>
        <p:nvPr/>
      </p:nvGrpSpPr>
      <p:grpSpPr>
        <a:xfrm>
          <a:off x="0" y="0"/>
          <a:ext cx="0" cy="0"/>
          <a:chOff x="0" y="0"/>
          <a:chExt cx="0" cy="0"/>
        </a:xfrm>
      </p:grpSpPr>
      <p:sp>
        <p:nvSpPr>
          <p:cNvPr id="48" name="Google Shape;48;p29"/>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9" name="Google Shape;49;p29"/>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52" name="Google Shape;52;p30"/>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53" name="Google Shape;53;p30"/>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56" name="Google Shape;56;p31"/>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57" name="Google Shape;57;p31"/>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58" name="Google Shape;58;p31"/>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59" name="Google Shape;59;p31"/>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60" name="Google Shape;60;p31"/>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61" name="Google Shape;61;p31"/>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Shape 10"/>
        <p:cNvGrpSpPr/>
        <p:nvPr/>
      </p:nvGrpSpPr>
      <p:grpSpPr>
        <a:xfrm>
          <a:off x="0" y="0"/>
          <a:ext cx="0" cy="0"/>
          <a:chOff x="0" y="0"/>
          <a:chExt cx="0" cy="0"/>
        </a:xfrm>
      </p:grpSpPr>
      <p:sp>
        <p:nvSpPr>
          <p:cNvPr id="11" name="Google Shape;11;p19"/>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9"/>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9"/>
          <p:cNvSpPr txBox="1">
            <a:spLocks noGrp="1"/>
          </p:cNvSpPr>
          <p:nvPr>
            <p:ph type="body" idx="1"/>
          </p:nvPr>
        </p:nvSpPr>
        <p:spPr>
          <a:xfrm>
            <a:off x="457200" y="1604962"/>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rtl="0">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rtl="0">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rtl="0">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rtl="0">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rtl="0">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0" name="Google Shape;80;p21"/>
          <p:cNvSpPr txBox="1">
            <a:spLocks noGrp="1"/>
          </p:cNvSpPr>
          <p:nvPr>
            <p:ph type="body" idx="1"/>
          </p:nvPr>
        </p:nvSpPr>
        <p:spPr>
          <a:xfrm>
            <a:off x="457200" y="1600200"/>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rtl="0">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rtl="0">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rtl="0">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rtl="0">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rtl="0">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81" name="Google Shape;81;p21"/>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82" name="Google Shape;82;p2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21"/>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hyperlink" Target="http://www.youtube.com/watch?v=0jB5Au0Jq5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p:nvPr/>
        </p:nvSpPr>
        <p:spPr>
          <a:xfrm>
            <a:off x="828675" y="6265545"/>
            <a:ext cx="2130424" cy="361950"/>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Clr>
                <a:srgbClr val="000000"/>
              </a:buClr>
              <a:buSzPts val="450"/>
              <a:buFont typeface="Arial"/>
              <a:buNone/>
            </a:pPr>
            <a:r>
              <a:rPr lang="en-US" sz="1800" b="1">
                <a:solidFill>
                  <a:schemeClr val="bg1"/>
                </a:solidFill>
                <a:latin typeface="Bookman Old Style"/>
              </a:rPr>
              <a:t>05-10-24</a:t>
            </a:r>
            <a:endParaRPr lang="en-US" sz="1400" b="1" i="0" u="none" strike="noStrike" cap="none">
              <a:solidFill>
                <a:schemeClr val="bg1"/>
              </a:solidFill>
              <a:latin typeface="Bookman Old Style"/>
              <a:ea typeface="Arial"/>
              <a:cs typeface="Arial"/>
            </a:endParaRPr>
          </a:p>
        </p:txBody>
      </p:sp>
      <p:sp>
        <p:nvSpPr>
          <p:cNvPr id="142" name="Google Shape;142;p1"/>
          <p:cNvSpPr txBox="1"/>
          <p:nvPr/>
        </p:nvSpPr>
        <p:spPr>
          <a:xfrm>
            <a:off x="685800" y="533401"/>
            <a:ext cx="7772400" cy="1470024"/>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sz="4400" b="1" err="1">
                <a:solidFill>
                  <a:schemeClr val="bg1"/>
                </a:solidFill>
                <a:latin typeface="Bookman Old Style"/>
                <a:ea typeface="Calibri"/>
                <a:cs typeface="Calibri"/>
                <a:sym typeface="Calibri"/>
              </a:rPr>
              <a:t>Stuurliedenvergadering</a:t>
            </a:r>
            <a:endParaRPr lang="en-US" sz="4400" b="1">
              <a:solidFill>
                <a:schemeClr val="bg1"/>
              </a:solidFill>
              <a:latin typeface="Bookman Old Style"/>
              <a:ea typeface="Calibri"/>
              <a:cs typeface="Calibri"/>
            </a:endParaRPr>
          </a:p>
        </p:txBody>
      </p:sp>
      <p:pic>
        <p:nvPicPr>
          <p:cNvPr id="3" name="Picture 2">
            <a:extLst>
              <a:ext uri="{FF2B5EF4-FFF2-40B4-BE49-F238E27FC236}">
                <a16:creationId xmlns:a16="http://schemas.microsoft.com/office/drawing/2014/main" id="{F65818DB-34D0-38F0-C15B-0B3651711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15" b="96168" l="3704" r="95938">
                        <a14:foregroundMark x1="10275" y1="48024" x2="15651" y2="35210"/>
                        <a14:foregroundMark x1="15651" y1="35210" x2="38829" y2="21916"/>
                        <a14:foregroundMark x1="38829" y1="21916" x2="67622" y2="23234"/>
                        <a14:foregroundMark x1="67622" y1="23234" x2="95699" y2="46587"/>
                        <a14:foregroundMark x1="95699" y1="46587" x2="96057" y2="61078"/>
                        <a14:foregroundMark x1="96057" y1="61078" x2="88889" y2="62635"/>
                        <a14:foregroundMark x1="32139" y1="20359" x2="17802" y2="39521"/>
                        <a14:foregroundMark x1="17802" y1="39521" x2="25209" y2="54012"/>
                        <a14:foregroundMark x1="25209" y1="54012" x2="62485" y2="46826"/>
                        <a14:foregroundMark x1="62485" y1="46826" x2="82318" y2="50539"/>
                        <a14:foregroundMark x1="82318" y1="50539" x2="50777" y2="59401"/>
                        <a14:foregroundMark x1="50777" y1="59401" x2="32139" y2="45389"/>
                        <a14:foregroundMark x1="32139" y1="45389" x2="59737" y2="32575"/>
                        <a14:foregroundMark x1="59737" y1="32575" x2="69534" y2="45269"/>
                        <a14:foregroundMark x1="69534" y1="45269" x2="69534" y2="46707"/>
                        <a14:foregroundMark x1="56153" y1="27784" x2="40980" y2="39880"/>
                        <a14:foregroundMark x1="40980" y1="39880" x2="46834" y2="70898"/>
                        <a14:foregroundMark x1="46834" y1="70898" x2="61529" y2="51976"/>
                        <a14:foregroundMark x1="61529" y1="51976" x2="30466" y2="68743"/>
                        <a14:foregroundMark x1="30466" y1="68743" x2="49940" y2="83713"/>
                        <a14:foregroundMark x1="49940" y1="83713" x2="77539" y2="64192"/>
                        <a14:foregroundMark x1="77539" y1="64192" x2="72282" y2="26108"/>
                        <a14:foregroundMark x1="72282" y1="26108" x2="57348" y2="9341"/>
                        <a14:foregroundMark x1="57348" y1="9341" x2="48148" y2="5509"/>
                        <a14:foregroundMark x1="48148" y1="5509" x2="28913" y2="13293"/>
                        <a14:foregroundMark x1="28913" y1="13293" x2="12186" y2="35449"/>
                        <a14:foregroundMark x1="12186" y1="35449" x2="9200" y2="55210"/>
                        <a14:foregroundMark x1="9200" y1="55210" x2="19713" y2="78563"/>
                        <a14:foregroundMark x1="19713" y1="78563" x2="34289" y2="91976"/>
                        <a14:foregroundMark x1="34289" y1="91976" x2="55914" y2="96168"/>
                        <a14:foregroundMark x1="55914" y1="96168" x2="86141" y2="77485"/>
                        <a14:foregroundMark x1="86141" y1="77485" x2="92473" y2="62635"/>
                        <a14:foregroundMark x1="92473" y1="62635" x2="92951" y2="54611"/>
                        <a14:foregroundMark x1="86499" y1="76886" x2="91637" y2="71497"/>
                        <a14:foregroundMark x1="91637" y1="71497" x2="97372" y2="54251"/>
                        <a14:foregroundMark x1="97372" y1="54251" x2="95818" y2="40838"/>
                        <a14:foregroundMark x1="95818" y1="40838" x2="81840" y2="15569"/>
                        <a14:foregroundMark x1="81840" y1="15569" x2="75627" y2="10299"/>
                        <a14:foregroundMark x1="75627" y1="10299" x2="45400" y2="4431"/>
                        <a14:foregroundMark x1="45400" y1="4431" x2="25687" y2="8144"/>
                        <a14:foregroundMark x1="25687" y1="8144" x2="10872" y2="31018"/>
                        <a14:foregroundMark x1="10872" y1="31018" x2="5974" y2="45030"/>
                        <a14:foregroundMark x1="5974" y1="45030" x2="8961" y2="64431"/>
                        <a14:foregroundMark x1="8961" y1="64431" x2="15771" y2="72695"/>
                        <a14:foregroundMark x1="15771" y1="72695" x2="22342" y2="47186"/>
                        <a14:foregroundMark x1="22342" y1="47186" x2="43011" y2="22874"/>
                        <a14:foregroundMark x1="43011" y1="22874" x2="45998" y2="63713"/>
                        <a14:foregroundMark x1="45998" y1="63713" x2="71565" y2="55808"/>
                        <a14:foregroundMark x1="71565" y1="55808" x2="42652" y2="42036"/>
                        <a14:foregroundMark x1="42652" y1="42036" x2="30585" y2="65269"/>
                        <a14:foregroundMark x1="30585" y1="65269" x2="35484" y2="23593"/>
                        <a14:foregroundMark x1="35484" y1="23593" x2="51374" y2="6108"/>
                        <a14:foregroundMark x1="51374" y1="6108" x2="42772" y2="20240"/>
                        <a14:foregroundMark x1="42772" y1="20240" x2="54600" y2="24192"/>
                        <a14:foregroundMark x1="54600" y1="24192" x2="54600" y2="32455"/>
                        <a14:foregroundMark x1="54600" y1="32455" x2="48626" y2="40120"/>
                        <a14:foregroundMark x1="48626" y1="40120" x2="64636" y2="46946"/>
                        <a14:foregroundMark x1="64636" y1="46946" x2="39665" y2="50778"/>
                        <a14:foregroundMark x1="39665" y1="50778" x2="79092" y2="54132"/>
                        <a14:foregroundMark x1="15173" y1="77605" x2="9438" y2="73174"/>
                        <a14:foregroundMark x1="9438" y1="73174" x2="4898" y2="62874"/>
                        <a14:foregroundMark x1="4898" y1="62874" x2="3823" y2="54611"/>
                        <a14:foregroundMark x1="3823" y1="54611" x2="11350" y2="24790"/>
                        <a14:foregroundMark x1="11350" y1="24790" x2="17802" y2="15090"/>
                        <a14:foregroundMark x1="17802" y1="15090" x2="26882" y2="11497"/>
                        <a14:foregroundMark x1="38471" y1="4790" x2="51732" y2="2515"/>
                        <a14:foregroundMark x1="51732" y1="2515" x2="62366" y2="5150"/>
                        <a14:foregroundMark x1="13023" y1="57964" x2="17324" y2="44910"/>
                        <a14:foregroundMark x1="23536" y1="56287" x2="32616" y2="67784"/>
                        <a14:foregroundMark x1="32616" y1="67784" x2="32616" y2="68263"/>
                        <a14:foregroundMark x1="30944" y1="74611" x2="38112" y2="73174"/>
                        <a14:foregroundMark x1="38112" y1="73174" x2="39068" y2="51497"/>
                        <a14:foregroundMark x1="57826" y1="70060" x2="59618" y2="60599"/>
                        <a14:foregroundMark x1="59618" y1="60599" x2="59737" y2="72934"/>
                        <a14:foregroundMark x1="59737" y1="72934" x2="52569" y2="73533"/>
                        <a14:foregroundMark x1="52569" y1="73533" x2="65830" y2="70060"/>
                        <a14:foregroundMark x1="65830" y1="70060" x2="69534" y2="70419"/>
                        <a14:foregroundMark x1="87814" y1="72695" x2="79689" y2="48383"/>
                        <a14:foregroundMark x1="79689" y1="48383" x2="80765" y2="32695"/>
                        <a14:foregroundMark x1="80765" y1="32695" x2="77539" y2="24192"/>
                        <a14:foregroundMark x1="77539" y1="24192" x2="62127" y2="27904"/>
                        <a14:foregroundMark x1="62127" y1="27904" x2="56272" y2="31257"/>
                        <a14:backgroundMark x1="50418" y1="99401" x2="50418" y2="99401"/>
                        <a14:backgroundMark x1="44564" y1="99281" x2="44564" y2="99281"/>
                      </a14:backgroundRemoval>
                    </a14:imgEffect>
                  </a14:imgLayer>
                </a14:imgProps>
              </a:ext>
            </a:extLst>
          </a:blip>
          <a:stretch>
            <a:fillRect/>
          </a:stretch>
        </p:blipFill>
        <p:spPr>
          <a:xfrm>
            <a:off x="2113868" y="1542004"/>
            <a:ext cx="4916264" cy="49045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Google Shape;232;p9"/>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algn="ctr">
              <a:lnSpc>
                <a:spcPct val="100000"/>
              </a:lnSpc>
            </a:pPr>
            <a:r>
              <a:rPr lang="en-US" sz="4000" b="1">
                <a:solidFill>
                  <a:schemeClr val="bg1"/>
                </a:solidFill>
                <a:latin typeface="Bookman Old Style"/>
              </a:rPr>
              <a:t>Scenario 1 </a:t>
            </a:r>
            <a:r>
              <a:rPr lang="en-US" sz="4000" b="1" err="1">
                <a:solidFill>
                  <a:schemeClr val="bg1"/>
                </a:solidFill>
                <a:latin typeface="Bookman Old Style"/>
              </a:rPr>
              <a:t>keerboei</a:t>
            </a:r>
            <a:endParaRPr lang="en-US" sz="4000" b="1">
              <a:solidFill>
                <a:schemeClr val="bg1"/>
              </a:solidFill>
              <a:latin typeface="Bookman Old Style"/>
            </a:endParaRPr>
          </a:p>
        </p:txBody>
      </p:sp>
      <p:pic>
        <p:nvPicPr>
          <p:cNvPr id="4" name="Afbeelding 3" descr="Afbeelding met schermopname, kaart, rif, lucht&#10;&#10;Automatisch gegenereerde beschrijving">
            <a:extLst>
              <a:ext uri="{FF2B5EF4-FFF2-40B4-BE49-F238E27FC236}">
                <a16:creationId xmlns:a16="http://schemas.microsoft.com/office/drawing/2014/main" id="{961D9C03-422C-5577-36DB-C5B76549A143}"/>
              </a:ext>
            </a:extLst>
          </p:cNvPr>
          <p:cNvPicPr>
            <a:picLocks noChangeAspect="1"/>
          </p:cNvPicPr>
          <p:nvPr/>
        </p:nvPicPr>
        <p:blipFill>
          <a:blip r:embed="rId3"/>
          <a:stretch>
            <a:fillRect/>
          </a:stretch>
        </p:blipFill>
        <p:spPr>
          <a:xfrm>
            <a:off x="410726" y="1376026"/>
            <a:ext cx="4121780" cy="2733437"/>
          </a:xfrm>
          <a:prstGeom prst="rect">
            <a:avLst/>
          </a:prstGeom>
        </p:spPr>
      </p:pic>
      <p:pic>
        <p:nvPicPr>
          <p:cNvPr id="5" name="Afbeelding 4" descr="Afbeelding met kaart, schermopname, natuur, lucht&#10;&#10;Automatisch gegenereerde beschrijving">
            <a:extLst>
              <a:ext uri="{FF2B5EF4-FFF2-40B4-BE49-F238E27FC236}">
                <a16:creationId xmlns:a16="http://schemas.microsoft.com/office/drawing/2014/main" id="{8EA65917-9E15-F322-BBE1-693EDEE6020D}"/>
              </a:ext>
            </a:extLst>
          </p:cNvPr>
          <p:cNvPicPr>
            <a:picLocks noChangeAspect="1"/>
          </p:cNvPicPr>
          <p:nvPr/>
        </p:nvPicPr>
        <p:blipFill>
          <a:blip r:embed="rId4"/>
          <a:stretch>
            <a:fillRect/>
          </a:stretch>
        </p:blipFill>
        <p:spPr>
          <a:xfrm>
            <a:off x="4730817" y="1376026"/>
            <a:ext cx="4165406" cy="2736535"/>
          </a:xfrm>
          <a:prstGeom prst="rect">
            <a:avLst/>
          </a:prstGeom>
        </p:spPr>
      </p:pic>
      <p:sp>
        <p:nvSpPr>
          <p:cNvPr id="2" name="Tekstvak 1">
            <a:extLst>
              <a:ext uri="{FF2B5EF4-FFF2-40B4-BE49-F238E27FC236}">
                <a16:creationId xmlns:a16="http://schemas.microsoft.com/office/drawing/2014/main" id="{EEAEA0E6-9030-E80E-5CF3-F79DC035E664}"/>
              </a:ext>
            </a:extLst>
          </p:cNvPr>
          <p:cNvSpPr txBox="1"/>
          <p:nvPr/>
        </p:nvSpPr>
        <p:spPr>
          <a:xfrm>
            <a:off x="863183" y="4575362"/>
            <a:ext cx="7735268" cy="830997"/>
          </a:xfrm>
          <a:prstGeom prst="rect">
            <a:avLst/>
          </a:prstGeom>
          <a:noFill/>
        </p:spPr>
        <p:txBody>
          <a:bodyPr wrap="square" lIns="91440" tIns="45720" rIns="91440" bIns="45720" rtlCol="0" anchor="t">
            <a:spAutoFit/>
          </a:bodyPr>
          <a:lstStyle/>
          <a:p>
            <a:r>
              <a:rPr lang="nl-NL" sz="1600" b="1">
                <a:solidFill>
                  <a:schemeClr val="bg1"/>
                </a:solidFill>
                <a:latin typeface="Bookman Old Style"/>
              </a:rPr>
              <a:t>Groene boot wordt </a:t>
            </a:r>
            <a:r>
              <a:rPr lang="nl-NL" sz="1600" b="1">
                <a:solidFill>
                  <a:srgbClr val="FF5883"/>
                </a:solidFill>
                <a:latin typeface="Bookman Old Style"/>
              </a:rPr>
              <a:t>opgelopen</a:t>
            </a:r>
            <a:r>
              <a:rPr lang="nl-NL" sz="1600" b="1">
                <a:solidFill>
                  <a:schemeClr val="bg1"/>
                </a:solidFill>
                <a:latin typeface="Bookman Old Style"/>
              </a:rPr>
              <a:t> door blauwe boot. Blauwe boot is vrij om koers te bepalen, groene boot moet ruimte geven. De blauwe boot mag het de groene boot echter niet onmogelijk te maken om te roeien.</a:t>
            </a:r>
          </a:p>
        </p:txBody>
      </p:sp>
    </p:spTree>
    <p:extLst>
      <p:ext uri="{BB962C8B-B14F-4D97-AF65-F5344CB8AC3E}">
        <p14:creationId xmlns:p14="http://schemas.microsoft.com/office/powerpoint/2010/main" val="65755370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Google Shape;232;p9"/>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algn="ctr">
              <a:lnSpc>
                <a:spcPct val="100000"/>
              </a:lnSpc>
            </a:pPr>
            <a:r>
              <a:rPr lang="en-US" sz="4000" b="1">
                <a:solidFill>
                  <a:schemeClr val="bg1"/>
                </a:solidFill>
                <a:latin typeface="Bookman Old Style"/>
              </a:rPr>
              <a:t>Scenario 2 </a:t>
            </a:r>
            <a:r>
              <a:rPr lang="en-US" sz="4000" b="1" err="1">
                <a:solidFill>
                  <a:schemeClr val="bg1"/>
                </a:solidFill>
                <a:latin typeface="Bookman Old Style"/>
              </a:rPr>
              <a:t>keerboei</a:t>
            </a:r>
            <a:endParaRPr lang="en-US" sz="4000" b="1">
              <a:solidFill>
                <a:schemeClr val="bg1"/>
              </a:solidFill>
              <a:latin typeface="Bookman Old Style"/>
            </a:endParaRPr>
          </a:p>
        </p:txBody>
      </p:sp>
      <p:pic>
        <p:nvPicPr>
          <p:cNvPr id="7" name="Afbeelding 6" descr="Afbeelding met kaart, schermopname, lucht, natuur&#10;&#10;Automatisch gegenereerde beschrijving">
            <a:extLst>
              <a:ext uri="{FF2B5EF4-FFF2-40B4-BE49-F238E27FC236}">
                <a16:creationId xmlns:a16="http://schemas.microsoft.com/office/drawing/2014/main" id="{BA5A43F8-A187-5A6C-3EC6-BE295EEE2EBF}"/>
              </a:ext>
            </a:extLst>
          </p:cNvPr>
          <p:cNvPicPr>
            <a:picLocks noChangeAspect="1"/>
          </p:cNvPicPr>
          <p:nvPr/>
        </p:nvPicPr>
        <p:blipFill>
          <a:blip r:embed="rId3"/>
          <a:stretch>
            <a:fillRect/>
          </a:stretch>
        </p:blipFill>
        <p:spPr>
          <a:xfrm>
            <a:off x="4734198" y="1285886"/>
            <a:ext cx="4165406" cy="2731589"/>
          </a:xfrm>
          <a:prstGeom prst="rect">
            <a:avLst/>
          </a:prstGeom>
        </p:spPr>
      </p:pic>
      <p:pic>
        <p:nvPicPr>
          <p:cNvPr id="8" name="Afbeelding 7" descr="Afbeelding met kaart, schermopname, Luchtfotografie, natuur&#10;&#10;Automatisch gegenereerde beschrijving">
            <a:extLst>
              <a:ext uri="{FF2B5EF4-FFF2-40B4-BE49-F238E27FC236}">
                <a16:creationId xmlns:a16="http://schemas.microsoft.com/office/drawing/2014/main" id="{CE0D33B8-2323-2601-60C3-79E32D1774C8}"/>
              </a:ext>
            </a:extLst>
          </p:cNvPr>
          <p:cNvPicPr>
            <a:picLocks noChangeAspect="1"/>
          </p:cNvPicPr>
          <p:nvPr/>
        </p:nvPicPr>
        <p:blipFill>
          <a:blip r:embed="rId4"/>
          <a:stretch>
            <a:fillRect/>
          </a:stretch>
        </p:blipFill>
        <p:spPr>
          <a:xfrm>
            <a:off x="244396" y="1285886"/>
            <a:ext cx="4165406" cy="2736796"/>
          </a:xfrm>
          <a:prstGeom prst="rect">
            <a:avLst/>
          </a:prstGeom>
        </p:spPr>
      </p:pic>
      <p:sp>
        <p:nvSpPr>
          <p:cNvPr id="3" name="Tekstvak 2">
            <a:extLst>
              <a:ext uri="{FF2B5EF4-FFF2-40B4-BE49-F238E27FC236}">
                <a16:creationId xmlns:a16="http://schemas.microsoft.com/office/drawing/2014/main" id="{E10EE557-09B5-93EE-7ED7-DECF1244650F}"/>
              </a:ext>
            </a:extLst>
          </p:cNvPr>
          <p:cNvSpPr txBox="1"/>
          <p:nvPr/>
        </p:nvSpPr>
        <p:spPr>
          <a:xfrm>
            <a:off x="572849" y="4344067"/>
            <a:ext cx="8020525" cy="1077218"/>
          </a:xfrm>
          <a:prstGeom prst="rect">
            <a:avLst/>
          </a:prstGeom>
          <a:noFill/>
        </p:spPr>
        <p:txBody>
          <a:bodyPr wrap="square" lIns="91440" tIns="45720" rIns="91440" bIns="45720" rtlCol="0" anchor="t">
            <a:spAutoFit/>
          </a:bodyPr>
          <a:lstStyle/>
          <a:p>
            <a:r>
              <a:rPr lang="nl-NL" sz="1600" b="1">
                <a:solidFill>
                  <a:schemeClr val="bg1"/>
                </a:solidFill>
                <a:latin typeface="Bookman Old Style"/>
              </a:rPr>
              <a:t>Weinig verschil tussen de boten, maar bij het ingaan van het keerboeigebied wordt groene boot </a:t>
            </a:r>
            <a:r>
              <a:rPr lang="nl-NL" sz="1600" b="1">
                <a:solidFill>
                  <a:srgbClr val="FF5883"/>
                </a:solidFill>
                <a:latin typeface="Bookman Old Style"/>
              </a:rPr>
              <a:t>niet opgelopen</a:t>
            </a:r>
            <a:r>
              <a:rPr lang="nl-NL" sz="1600" b="1">
                <a:solidFill>
                  <a:schemeClr val="bg1"/>
                </a:solidFill>
                <a:latin typeface="Bookman Old Style"/>
              </a:rPr>
              <a:t>. Daarom is groene boot vrij om koers te bepalen, maar de blauwe boot mag wel inhalen door een betere lijn te kiezen of door beter rond te maken of te keren.</a:t>
            </a:r>
          </a:p>
        </p:txBody>
      </p:sp>
    </p:spTree>
    <p:extLst>
      <p:ext uri="{BB962C8B-B14F-4D97-AF65-F5344CB8AC3E}">
        <p14:creationId xmlns:p14="http://schemas.microsoft.com/office/powerpoint/2010/main" val="102145247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p:nvPr/>
        </p:nvSpPr>
        <p:spPr>
          <a:xfrm>
            <a:off x="1614487" y="849312"/>
            <a:ext cx="7837486" cy="478155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13"/>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err="1">
                <a:solidFill>
                  <a:schemeClr val="bg1"/>
                </a:solidFill>
                <a:latin typeface="Bookman Old Style"/>
              </a:rPr>
              <a:t>Aandachtspunten</a:t>
            </a:r>
            <a:r>
              <a:rPr lang="en-US" sz="4400" b="1">
                <a:solidFill>
                  <a:schemeClr val="bg1"/>
                </a:solidFill>
                <a:latin typeface="Bookman Old Style"/>
              </a:rPr>
              <a:t> </a:t>
            </a:r>
            <a:r>
              <a:rPr lang="en-US" sz="4400" b="1" err="1">
                <a:solidFill>
                  <a:schemeClr val="bg1"/>
                </a:solidFill>
                <a:latin typeface="Bookman Old Style"/>
              </a:rPr>
              <a:t>wedstrijdbaan</a:t>
            </a:r>
            <a:endParaRPr lang="en-US" b="1">
              <a:solidFill>
                <a:schemeClr val="bg1"/>
              </a:solidFill>
              <a:latin typeface="Bookman Old Style"/>
            </a:endParaRPr>
          </a:p>
        </p:txBody>
      </p:sp>
      <p:sp>
        <p:nvSpPr>
          <p:cNvPr id="265" name="Google Shape;265;p13"/>
          <p:cNvSpPr txBox="1">
            <a:spLocks noGrp="1"/>
          </p:cNvSpPr>
          <p:nvPr>
            <p:ph type="body" idx="1"/>
          </p:nvPr>
        </p:nvSpPr>
        <p:spPr>
          <a:xfrm>
            <a:off x="603569" y="2121954"/>
            <a:ext cx="8226425" cy="4522786"/>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1400"/>
              </a:spcBef>
              <a:spcAft>
                <a:spcPts val="0"/>
              </a:spcAft>
              <a:buClr>
                <a:srgbClr val="000000"/>
              </a:buClr>
              <a:buSzPts val="3200"/>
              <a:buFont typeface="Arial"/>
              <a:buChar char="•"/>
            </a:pPr>
            <a:r>
              <a:rPr lang="en-US" b="1">
                <a:solidFill>
                  <a:schemeClr val="bg1"/>
                </a:solidFill>
                <a:latin typeface="Bookman Old Style"/>
              </a:rPr>
              <a:t>Gele </a:t>
            </a:r>
            <a:r>
              <a:rPr lang="en-US" b="1" err="1">
                <a:solidFill>
                  <a:schemeClr val="bg1"/>
                </a:solidFill>
                <a:latin typeface="Bookman Old Style"/>
              </a:rPr>
              <a:t>boeien</a:t>
            </a:r>
            <a:r>
              <a:rPr lang="en-US" b="1">
                <a:solidFill>
                  <a:schemeClr val="bg1"/>
                </a:solidFill>
                <a:latin typeface="Bookman Old Style"/>
              </a:rPr>
              <a:t> </a:t>
            </a:r>
            <a:r>
              <a:rPr lang="en-US" b="1" err="1">
                <a:solidFill>
                  <a:schemeClr val="bg1"/>
                </a:solidFill>
                <a:latin typeface="Bookman Old Style"/>
              </a:rPr>
              <a:t>aan</a:t>
            </a:r>
            <a:r>
              <a:rPr lang="en-US" b="1">
                <a:solidFill>
                  <a:schemeClr val="bg1"/>
                </a:solidFill>
                <a:latin typeface="Bookman Old Style"/>
              </a:rPr>
              <a:t> de </a:t>
            </a:r>
            <a:r>
              <a:rPr lang="en-US" b="1" err="1">
                <a:solidFill>
                  <a:schemeClr val="bg1"/>
                </a:solidFill>
                <a:latin typeface="Bookman Old Style"/>
              </a:rPr>
              <a:t>randen</a:t>
            </a:r>
            <a:endParaRPr lang="en-US" b="1">
              <a:solidFill>
                <a:schemeClr val="bg1"/>
              </a:solidFill>
              <a:latin typeface="Bookman Old Style"/>
            </a:endParaRPr>
          </a:p>
          <a:p>
            <a:pPr marL="457200" marR="0" lvl="0" indent="-457200" algn="l" rtl="0">
              <a:lnSpc>
                <a:spcPct val="102000"/>
              </a:lnSpc>
              <a:spcBef>
                <a:spcPts val="1400"/>
              </a:spcBef>
              <a:spcAft>
                <a:spcPts val="0"/>
              </a:spcAft>
              <a:buSzPts val="3200"/>
              <a:buChar char="•"/>
            </a:pPr>
            <a:r>
              <a:rPr lang="en-US" b="1" err="1">
                <a:solidFill>
                  <a:schemeClr val="bg1"/>
                </a:solidFill>
                <a:latin typeface="Bookman Old Style"/>
              </a:rPr>
              <a:t>Uitstekels</a:t>
            </a:r>
            <a:r>
              <a:rPr lang="en-US" b="1">
                <a:solidFill>
                  <a:schemeClr val="bg1"/>
                </a:solidFill>
                <a:latin typeface="Bookman Old Style"/>
              </a:rPr>
              <a:t> </a:t>
            </a:r>
            <a:r>
              <a:rPr lang="en-US" b="1" err="1">
                <a:solidFill>
                  <a:schemeClr val="bg1"/>
                </a:solidFill>
                <a:latin typeface="Bookman Old Style"/>
              </a:rPr>
              <a:t>onder</a:t>
            </a:r>
            <a:r>
              <a:rPr lang="en-US" b="1">
                <a:solidFill>
                  <a:schemeClr val="bg1"/>
                </a:solidFill>
                <a:latin typeface="Bookman Old Style"/>
              </a:rPr>
              <a:t> de </a:t>
            </a:r>
            <a:r>
              <a:rPr lang="en-US" b="1" err="1">
                <a:solidFill>
                  <a:schemeClr val="bg1"/>
                </a:solidFill>
                <a:latin typeface="Bookman Old Style"/>
              </a:rPr>
              <a:t>houten</a:t>
            </a:r>
            <a:r>
              <a:rPr lang="en-US" b="1">
                <a:solidFill>
                  <a:schemeClr val="bg1"/>
                </a:solidFill>
                <a:latin typeface="Bookman Old Style"/>
              </a:rPr>
              <a:t> </a:t>
            </a:r>
            <a:r>
              <a:rPr lang="en-US" b="1" err="1">
                <a:solidFill>
                  <a:schemeClr val="bg1"/>
                </a:solidFill>
                <a:latin typeface="Bookman Old Style"/>
              </a:rPr>
              <a:t>brug</a:t>
            </a:r>
            <a:endParaRPr b="1" err="1">
              <a:solidFill>
                <a:schemeClr val="bg1"/>
              </a:solidFill>
              <a:latin typeface="Bookman Old Style"/>
            </a:endParaRPr>
          </a:p>
          <a:p>
            <a:pPr marL="457200" marR="0" lvl="0" indent="-457200" algn="l" rtl="0">
              <a:lnSpc>
                <a:spcPct val="102000"/>
              </a:lnSpc>
              <a:spcBef>
                <a:spcPts val="1400"/>
              </a:spcBef>
              <a:spcAft>
                <a:spcPts val="0"/>
              </a:spcAft>
              <a:buSzPts val="3200"/>
              <a:buChar char="•"/>
            </a:pP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689a2229cb_0_6"/>
          <p:cNvSpPr txBox="1"/>
          <p:nvPr/>
        </p:nvSpPr>
        <p:spPr>
          <a:xfrm>
            <a:off x="1614487" y="849312"/>
            <a:ext cx="7837500" cy="4781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g1689a2229cb_0_6"/>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i="0" u="none" strike="noStrike" cap="none">
                <a:solidFill>
                  <a:schemeClr val="bg1"/>
                </a:solidFill>
                <a:latin typeface="Bookman Old Style"/>
                <a:ea typeface="Calibri"/>
                <a:cs typeface="Calibri"/>
                <a:sym typeface="Calibri"/>
              </a:rPr>
              <a:t>4. </a:t>
            </a:r>
            <a:r>
              <a:rPr lang="en-US" sz="4400" b="1" i="0" u="none" strike="noStrike" cap="none" err="1">
                <a:solidFill>
                  <a:schemeClr val="bg1"/>
                </a:solidFill>
                <a:latin typeface="Bookman Old Style"/>
                <a:ea typeface="Calibri"/>
                <a:cs typeface="Calibri"/>
                <a:sym typeface="Calibri"/>
              </a:rPr>
              <a:t>Rugnummers</a:t>
            </a:r>
            <a:r>
              <a:rPr lang="en-US" sz="4400" b="1" i="0" u="none" strike="noStrike" cap="none">
                <a:solidFill>
                  <a:schemeClr val="bg1"/>
                </a:solidFill>
                <a:latin typeface="Bookman Old Style"/>
                <a:ea typeface="Calibri"/>
                <a:cs typeface="Calibri"/>
                <a:sym typeface="Calibri"/>
              </a:rPr>
              <a:t> </a:t>
            </a:r>
            <a:endParaRPr lang="en-US" b="1">
              <a:solidFill>
                <a:schemeClr val="bg1"/>
              </a:solidFill>
              <a:latin typeface="Bookman Old Style"/>
            </a:endParaRPr>
          </a:p>
        </p:txBody>
      </p:sp>
      <p:sp>
        <p:nvSpPr>
          <p:cNvPr id="274" name="Google Shape;274;g1689a2229cb_0_6"/>
          <p:cNvSpPr txBox="1">
            <a:spLocks noGrp="1"/>
          </p:cNvSpPr>
          <p:nvPr>
            <p:ph type="body" idx="1"/>
          </p:nvPr>
        </p:nvSpPr>
        <p:spPr>
          <a:xfrm>
            <a:off x="466725" y="1419225"/>
            <a:ext cx="8226300" cy="4522800"/>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0"/>
              </a:spcBef>
              <a:spcAft>
                <a:spcPts val="0"/>
              </a:spcAft>
              <a:buClr>
                <a:schemeClr val="bg1"/>
              </a:buClr>
              <a:buSzPts val="3200"/>
              <a:buFont typeface="Arial"/>
              <a:buChar char="•"/>
            </a:pPr>
            <a:r>
              <a:rPr lang="en-US" sz="2800" b="1" i="0" u="none" strike="noStrike" cap="none">
                <a:solidFill>
                  <a:schemeClr val="bg1"/>
                </a:solidFill>
                <a:latin typeface="Bookman Old Style"/>
                <a:ea typeface="Calibri"/>
                <a:cs typeface="Calibri"/>
                <a:sym typeface="Calibri"/>
              </a:rPr>
              <a:t>Op de rug van de </a:t>
            </a:r>
            <a:r>
              <a:rPr lang="en-US" sz="2800" b="1" i="0" u="none" strike="noStrike" cap="none" err="1">
                <a:solidFill>
                  <a:schemeClr val="bg1"/>
                </a:solidFill>
                <a:latin typeface="Bookman Old Style"/>
                <a:ea typeface="Calibri"/>
                <a:cs typeface="Calibri"/>
                <a:sym typeface="Calibri"/>
              </a:rPr>
              <a:t>boegroeier</a:t>
            </a:r>
            <a:r>
              <a:rPr lang="en-US" sz="2800" b="1" i="0" u="none" strike="noStrike" cap="none">
                <a:solidFill>
                  <a:schemeClr val="bg1"/>
                </a:solidFill>
                <a:latin typeface="Bookman Old Style"/>
                <a:ea typeface="Calibri"/>
                <a:cs typeface="Calibri"/>
                <a:sym typeface="Calibri"/>
              </a:rPr>
              <a:t> </a:t>
            </a:r>
            <a:endParaRPr lang="en-US" sz="2800" b="1">
              <a:solidFill>
                <a:schemeClr val="bg1"/>
              </a:solidFill>
              <a:latin typeface="Bookman Old Style"/>
            </a:endParaRPr>
          </a:p>
          <a:p>
            <a:pPr marL="457200" marR="0" lvl="0" indent="-457200" algn="l" rtl="0">
              <a:lnSpc>
                <a:spcPct val="102000"/>
              </a:lnSpc>
              <a:spcBef>
                <a:spcPts val="1400"/>
              </a:spcBef>
              <a:spcAft>
                <a:spcPts val="0"/>
              </a:spcAft>
              <a:buClr>
                <a:schemeClr val="bg1"/>
              </a:buClr>
              <a:buSzPts val="3200"/>
              <a:buFont typeface="Arial"/>
              <a:buChar char="•"/>
            </a:pPr>
            <a:r>
              <a:rPr lang="en-US" sz="2800" b="1" i="0" u="none" strike="noStrike" cap="none">
                <a:solidFill>
                  <a:schemeClr val="bg1"/>
                </a:solidFill>
                <a:latin typeface="Bookman Old Style"/>
                <a:ea typeface="Calibri"/>
                <a:cs typeface="Calibri"/>
                <a:sym typeface="Calibri"/>
              </a:rPr>
              <a:t>Op de rug van de </a:t>
            </a:r>
            <a:r>
              <a:rPr lang="en-US" sz="2800" b="1" i="0" u="none" strike="noStrike" cap="none" err="1">
                <a:solidFill>
                  <a:schemeClr val="bg1"/>
                </a:solidFill>
                <a:latin typeface="Bookman Old Style"/>
                <a:ea typeface="Calibri"/>
                <a:cs typeface="Calibri"/>
                <a:sym typeface="Calibri"/>
              </a:rPr>
              <a:t>stuur</a:t>
            </a:r>
            <a:r>
              <a:rPr lang="en-US" sz="2800" b="1" i="0" u="none" strike="noStrike" cap="none">
                <a:solidFill>
                  <a:schemeClr val="bg1"/>
                </a:solidFill>
                <a:latin typeface="Bookman Old Style"/>
                <a:ea typeface="Calibri"/>
                <a:cs typeface="Calibri"/>
                <a:sym typeface="Calibri"/>
              </a:rPr>
              <a:t> </a:t>
            </a:r>
            <a:endParaRPr sz="2800" b="1">
              <a:solidFill>
                <a:schemeClr val="bg1"/>
              </a:solidFill>
              <a:latin typeface="Bookman Old Style"/>
            </a:endParaRPr>
          </a:p>
          <a:p>
            <a:pPr marL="457200" marR="0" lvl="0" indent="-457200" algn="l" rtl="0">
              <a:lnSpc>
                <a:spcPct val="102000"/>
              </a:lnSpc>
              <a:spcBef>
                <a:spcPts val="1400"/>
              </a:spcBef>
              <a:spcAft>
                <a:spcPts val="0"/>
              </a:spcAft>
              <a:buClr>
                <a:schemeClr val="bg1"/>
              </a:buClr>
              <a:buSzPts val="3200"/>
              <a:buFont typeface="Arial"/>
              <a:buChar char="•"/>
            </a:pPr>
            <a:r>
              <a:rPr lang="en-US" sz="2800" b="1" i="0" u="none" strike="noStrike" cap="none" err="1">
                <a:solidFill>
                  <a:schemeClr val="bg1"/>
                </a:solidFill>
                <a:latin typeface="Bookman Old Style"/>
                <a:ea typeface="Calibri"/>
                <a:cs typeface="Calibri"/>
                <a:sym typeface="Calibri"/>
              </a:rPr>
              <a:t>Voorliggend</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stuur</a:t>
            </a:r>
            <a:r>
              <a:rPr lang="en-US" sz="2800" b="1" i="0" u="none" strike="noStrike" cap="none">
                <a:solidFill>
                  <a:schemeClr val="bg1"/>
                </a:solidFill>
                <a:latin typeface="Bookman Old Style"/>
                <a:ea typeface="Calibri"/>
                <a:cs typeface="Calibri"/>
                <a:sym typeface="Calibri"/>
              </a:rPr>
              <a:t> op de boot</a:t>
            </a:r>
            <a:endParaRPr sz="2800" b="1">
              <a:solidFill>
                <a:schemeClr val="bg1"/>
              </a:solidFill>
              <a:latin typeface="Bookman Old Style"/>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txBox="1"/>
          <p:nvPr/>
        </p:nvSpPr>
        <p:spPr>
          <a:xfrm>
            <a:off x="1614487" y="849312"/>
            <a:ext cx="7837500" cy="4781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2" name="Google Shape;282;p14"/>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err="1">
                <a:solidFill>
                  <a:schemeClr val="bg1"/>
                </a:solidFill>
                <a:latin typeface="Bookman Old Style"/>
              </a:rPr>
              <a:t>Meefietsen</a:t>
            </a:r>
            <a:r>
              <a:rPr lang="en-US" sz="4400" b="1" i="0" u="none" strike="noStrike" cap="none">
                <a:solidFill>
                  <a:schemeClr val="bg1"/>
                </a:solidFill>
                <a:latin typeface="Bookman Old Style"/>
                <a:ea typeface="Calibri"/>
                <a:cs typeface="Calibri"/>
                <a:sym typeface="Calibri"/>
              </a:rPr>
              <a:t> </a:t>
            </a:r>
            <a:endParaRPr lang="en-US" b="1">
              <a:solidFill>
                <a:schemeClr val="bg1"/>
              </a:solidFill>
              <a:latin typeface="Bookman Old Style"/>
            </a:endParaRPr>
          </a:p>
        </p:txBody>
      </p:sp>
      <p:sp>
        <p:nvSpPr>
          <p:cNvPr id="283" name="Google Shape;283;p14"/>
          <p:cNvSpPr txBox="1">
            <a:spLocks noGrp="1"/>
          </p:cNvSpPr>
          <p:nvPr>
            <p:ph type="body" idx="1"/>
          </p:nvPr>
        </p:nvSpPr>
        <p:spPr>
          <a:xfrm>
            <a:off x="817154" y="1419225"/>
            <a:ext cx="7534200" cy="4522800"/>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0"/>
              </a:spcBef>
              <a:spcAft>
                <a:spcPts val="0"/>
              </a:spcAft>
              <a:buClr>
                <a:schemeClr val="bg1"/>
              </a:buClr>
              <a:buSzPts val="3200"/>
              <a:buFont typeface="Arial"/>
              <a:buChar char="•"/>
            </a:pPr>
            <a:r>
              <a:rPr lang="en-US" sz="2800" b="1">
                <a:solidFill>
                  <a:schemeClr val="bg1"/>
                </a:solidFill>
                <a:latin typeface="Bookman Old Style"/>
              </a:rPr>
              <a:t>Bij </a:t>
            </a:r>
            <a:r>
              <a:rPr lang="en-US" sz="2800" b="1" err="1">
                <a:solidFill>
                  <a:schemeClr val="bg1"/>
                </a:solidFill>
                <a:latin typeface="Bookman Old Style"/>
              </a:rPr>
              <a:t>ongestuurde</a:t>
            </a:r>
            <a:r>
              <a:rPr lang="en-US" sz="2800" b="1">
                <a:solidFill>
                  <a:schemeClr val="bg1"/>
                </a:solidFill>
                <a:latin typeface="Bookman Old Style"/>
              </a:rPr>
              <a:t> </a:t>
            </a:r>
            <a:r>
              <a:rPr lang="en-US" sz="2800" b="1" err="1">
                <a:solidFill>
                  <a:schemeClr val="bg1"/>
                </a:solidFill>
                <a:latin typeface="Bookman Old Style"/>
              </a:rPr>
              <a:t>nummers</a:t>
            </a:r>
            <a:r>
              <a:rPr lang="en-US" sz="2800" b="1">
                <a:solidFill>
                  <a:schemeClr val="bg1"/>
                </a:solidFill>
                <a:latin typeface="Bookman Old Style"/>
              </a:rPr>
              <a:t> coach </a:t>
            </a:r>
            <a:r>
              <a:rPr lang="en-US" sz="2800" b="1" err="1">
                <a:solidFill>
                  <a:schemeClr val="bg1"/>
                </a:solidFill>
                <a:latin typeface="Bookman Old Style"/>
              </a:rPr>
              <a:t>aan</a:t>
            </a:r>
            <a:r>
              <a:rPr lang="en-US" sz="2800" b="1">
                <a:solidFill>
                  <a:schemeClr val="bg1"/>
                </a:solidFill>
                <a:latin typeface="Bookman Old Style"/>
              </a:rPr>
              <a:t> de </a:t>
            </a:r>
            <a:r>
              <a:rPr lang="en-US" sz="2800" b="1" err="1">
                <a:solidFill>
                  <a:schemeClr val="bg1"/>
                </a:solidFill>
                <a:latin typeface="Bookman Old Style"/>
              </a:rPr>
              <a:t>kant</a:t>
            </a:r>
            <a:r>
              <a:rPr lang="en-US" sz="2800" b="1">
                <a:solidFill>
                  <a:schemeClr val="bg1"/>
                </a:solidFill>
                <a:latin typeface="Bookman Old Style"/>
              </a:rPr>
              <a:t> die </a:t>
            </a:r>
            <a:r>
              <a:rPr lang="en-US" sz="2800" b="1" err="1">
                <a:solidFill>
                  <a:schemeClr val="bg1"/>
                </a:solidFill>
                <a:latin typeface="Bookman Old Style"/>
              </a:rPr>
              <a:t>meefietst</a:t>
            </a:r>
            <a:r>
              <a:rPr lang="en-US" sz="2800" b="1">
                <a:solidFill>
                  <a:schemeClr val="bg1"/>
                </a:solidFill>
                <a:latin typeface="Bookman Old Style"/>
              </a:rPr>
              <a:t> </a:t>
            </a:r>
          </a:p>
          <a:p>
            <a:pPr lvl="1" indent="-457200">
              <a:spcBef>
                <a:spcPts val="0"/>
              </a:spcBef>
              <a:buClr>
                <a:schemeClr val="bg1"/>
              </a:buClr>
              <a:buSzPts val="3200"/>
              <a:buFont typeface="Arial"/>
              <a:buChar char="•"/>
            </a:pPr>
            <a:r>
              <a:rPr lang="en-US" b="1">
                <a:solidFill>
                  <a:schemeClr val="bg1"/>
                </a:solidFill>
                <a:latin typeface="Bookman Old Style"/>
              </a:rPr>
              <a:t>(</a:t>
            </a:r>
            <a:r>
              <a:rPr lang="en-US" b="1" err="1">
                <a:solidFill>
                  <a:schemeClr val="bg1"/>
                </a:solidFill>
                <a:latin typeface="Bookman Old Style"/>
              </a:rPr>
              <a:t>Fietsverhuur</a:t>
            </a:r>
            <a:r>
              <a:rPr lang="en-US" b="1">
                <a:solidFill>
                  <a:schemeClr val="bg1"/>
                </a:solidFill>
                <a:latin typeface="Bookman Old Style"/>
              </a:rPr>
              <a:t> </a:t>
            </a:r>
            <a:r>
              <a:rPr lang="en-US" b="1" err="1">
                <a:solidFill>
                  <a:schemeClr val="bg1"/>
                </a:solidFill>
                <a:latin typeface="Bookman Old Style"/>
              </a:rPr>
              <a:t>bij</a:t>
            </a:r>
            <a:r>
              <a:rPr lang="en-US" b="1">
                <a:solidFill>
                  <a:schemeClr val="bg1"/>
                </a:solidFill>
                <a:latin typeface="Bookman Old Style"/>
              </a:rPr>
              <a:t> de </a:t>
            </a:r>
            <a:r>
              <a:rPr lang="en-US" b="1" err="1">
                <a:solidFill>
                  <a:schemeClr val="bg1"/>
                </a:solidFill>
                <a:latin typeface="Bookman Old Style"/>
              </a:rPr>
              <a:t>muntverkoop</a:t>
            </a:r>
            <a:r>
              <a:rPr lang="en-US" b="1">
                <a:solidFill>
                  <a:schemeClr val="bg1"/>
                </a:solidFill>
                <a:latin typeface="Bookman Old Style"/>
              </a:rPr>
              <a:t>)</a:t>
            </a:r>
          </a:p>
          <a:p>
            <a:pPr marL="457200" marR="0" lvl="0" indent="-457200" algn="l" rtl="0">
              <a:lnSpc>
                <a:spcPct val="102000"/>
              </a:lnSpc>
              <a:spcBef>
                <a:spcPts val="1400"/>
              </a:spcBef>
              <a:spcAft>
                <a:spcPts val="0"/>
              </a:spcAft>
              <a:buClr>
                <a:schemeClr val="bg1"/>
              </a:buClr>
              <a:buSzPts val="3200"/>
              <a:buFont typeface="Arial"/>
              <a:buChar char="•"/>
            </a:pPr>
            <a:r>
              <a:rPr lang="en-US" sz="2800" b="1">
                <a:solidFill>
                  <a:schemeClr val="bg1"/>
                </a:solidFill>
                <a:latin typeface="Bookman Old Style"/>
              </a:rPr>
              <a:t>Moet in het </a:t>
            </a:r>
            <a:r>
              <a:rPr lang="en-US" sz="2800" b="1" err="1">
                <a:solidFill>
                  <a:schemeClr val="bg1"/>
                </a:solidFill>
                <a:latin typeface="Bookman Old Style"/>
              </a:rPr>
              <a:t>bezit</a:t>
            </a:r>
            <a:r>
              <a:rPr lang="en-US" sz="2800" b="1">
                <a:solidFill>
                  <a:schemeClr val="bg1"/>
                </a:solidFill>
                <a:latin typeface="Bookman Old Style"/>
              </a:rPr>
              <a:t> </a:t>
            </a:r>
            <a:r>
              <a:rPr lang="en-US" sz="2800" b="1" err="1">
                <a:solidFill>
                  <a:schemeClr val="bg1"/>
                </a:solidFill>
                <a:latin typeface="Bookman Old Style"/>
              </a:rPr>
              <a:t>zijn</a:t>
            </a:r>
            <a:r>
              <a:rPr lang="en-US" sz="2800" b="1">
                <a:solidFill>
                  <a:schemeClr val="bg1"/>
                </a:solidFill>
                <a:latin typeface="Bookman Old Style"/>
              </a:rPr>
              <a:t> van het </a:t>
            </a:r>
            <a:r>
              <a:rPr lang="en-US" sz="2800" b="1" err="1">
                <a:solidFill>
                  <a:schemeClr val="bg1"/>
                </a:solidFill>
                <a:latin typeface="Bookman Old Style"/>
              </a:rPr>
              <a:t>nummer</a:t>
            </a:r>
            <a:r>
              <a:rPr lang="en-US" sz="2800" b="1">
                <a:solidFill>
                  <a:schemeClr val="bg1"/>
                </a:solidFill>
                <a:latin typeface="Bookman Old Style"/>
              </a:rPr>
              <a:t> van de </a:t>
            </a:r>
            <a:r>
              <a:rPr lang="en-US" sz="2800" b="1" err="1">
                <a:solidFill>
                  <a:schemeClr val="bg1"/>
                </a:solidFill>
                <a:latin typeface="Bookman Old Style"/>
              </a:rPr>
              <a:t>veiligheidscoördinator</a:t>
            </a:r>
            <a:r>
              <a:rPr lang="en-US" sz="2800" b="1">
                <a:solidFill>
                  <a:schemeClr val="bg1"/>
                </a:solidFill>
                <a:latin typeface="Bookman Old Style"/>
              </a:rPr>
              <a:t>: </a:t>
            </a:r>
          </a:p>
          <a:p>
            <a:pPr lvl="1" indent="-457200">
              <a:spcBef>
                <a:spcPts val="1400"/>
              </a:spcBef>
              <a:buClr>
                <a:schemeClr val="bg1"/>
              </a:buClr>
              <a:buSzPts val="3200"/>
              <a:buFont typeface="Arial"/>
              <a:buChar char="•"/>
            </a:pPr>
            <a:r>
              <a:rPr lang="en-US" b="1">
                <a:solidFill>
                  <a:schemeClr val="bg1"/>
                </a:solidFill>
                <a:latin typeface="Bookman Old Style"/>
              </a:rPr>
              <a:t>Harald Rutsch: +31 6 30282102</a:t>
            </a:r>
            <a:endParaRPr b="1">
              <a:solidFill>
                <a:schemeClr val="bg1"/>
              </a:solidFill>
              <a:latin typeface="Bookman Old Style"/>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p:nvPr/>
        </p:nvSpPr>
        <p:spPr>
          <a:xfrm>
            <a:off x="553815" y="1151172"/>
            <a:ext cx="8104186" cy="5810250"/>
          </a:xfrm>
          <a:prstGeom prst="rect">
            <a:avLst/>
          </a:prstGeom>
          <a:noFill/>
          <a:ln>
            <a:noFill/>
          </a:ln>
        </p:spPr>
        <p:txBody>
          <a:bodyPr spcFirstLastPara="1" wrap="square" lIns="90000" tIns="45000" rIns="90000" bIns="45000" anchor="t" anchorCtr="0">
            <a:noAutofit/>
          </a:bodyPr>
          <a:lstStyle/>
          <a:p>
            <a:pPr marL="340995" indent="-340995">
              <a:buClr>
                <a:schemeClr val="bg1"/>
              </a:buClr>
              <a:buSzPct val="100000"/>
              <a:buFont typeface="Arial"/>
              <a:buChar char="•"/>
            </a:pPr>
            <a:r>
              <a:rPr lang="en-US" sz="2400" b="1" err="1">
                <a:solidFill>
                  <a:schemeClr val="bg1"/>
                </a:solidFill>
                <a:latin typeface="Bookman Old Style"/>
                <a:cs typeface="Calibri"/>
              </a:rPr>
              <a:t>Vlotten</a:t>
            </a:r>
            <a:r>
              <a:rPr lang="en-US" sz="2400" b="1">
                <a:solidFill>
                  <a:schemeClr val="bg1"/>
                </a:solidFill>
                <a:latin typeface="Bookman Old Style"/>
                <a:cs typeface="Calibri"/>
              </a:rPr>
              <a:t> </a:t>
            </a:r>
            <a:r>
              <a:rPr lang="en-US" sz="2400" b="1" err="1">
                <a:solidFill>
                  <a:schemeClr val="bg1"/>
                </a:solidFill>
                <a:latin typeface="Bookman Old Style"/>
                <a:cs typeface="Calibri"/>
              </a:rPr>
              <a:t>gaan</a:t>
            </a:r>
            <a:r>
              <a:rPr lang="en-US" sz="2400" b="1">
                <a:solidFill>
                  <a:schemeClr val="bg1"/>
                </a:solidFill>
                <a:latin typeface="Bookman Old Style"/>
                <a:cs typeface="Calibri"/>
              </a:rPr>
              <a:t> open </a:t>
            </a:r>
            <a:r>
              <a:rPr lang="en-US" sz="2400" b="1" err="1">
                <a:solidFill>
                  <a:schemeClr val="bg1"/>
                </a:solidFill>
                <a:latin typeface="Bookman Old Style"/>
                <a:cs typeface="Calibri"/>
              </a:rPr>
              <a:t>zodra</a:t>
            </a:r>
            <a:r>
              <a:rPr lang="en-US" sz="2400" b="1">
                <a:solidFill>
                  <a:schemeClr val="bg1"/>
                </a:solidFill>
                <a:latin typeface="Bookman Old Style"/>
                <a:cs typeface="Calibri"/>
              </a:rPr>
              <a:t> de </a:t>
            </a:r>
            <a:r>
              <a:rPr lang="en-US" sz="2400" b="1" err="1">
                <a:solidFill>
                  <a:schemeClr val="bg1"/>
                </a:solidFill>
                <a:latin typeface="Bookman Old Style"/>
                <a:cs typeface="Calibri"/>
              </a:rPr>
              <a:t>laatste</a:t>
            </a:r>
            <a:r>
              <a:rPr lang="en-US" sz="2400" b="1">
                <a:solidFill>
                  <a:schemeClr val="bg1"/>
                </a:solidFill>
                <a:latin typeface="Bookman Old Style"/>
                <a:cs typeface="Calibri"/>
              </a:rPr>
              <a:t> boot van het </a:t>
            </a:r>
            <a:r>
              <a:rPr lang="en-US" sz="2400" b="1" err="1">
                <a:solidFill>
                  <a:schemeClr val="bg1"/>
                </a:solidFill>
                <a:latin typeface="Bookman Old Style"/>
                <a:cs typeface="Calibri"/>
              </a:rPr>
              <a:t>vorige</a:t>
            </a:r>
            <a:r>
              <a:rPr lang="en-US" sz="2400" b="1">
                <a:solidFill>
                  <a:schemeClr val="bg1"/>
                </a:solidFill>
                <a:latin typeface="Bookman Old Style"/>
                <a:cs typeface="Calibri"/>
              </a:rPr>
              <a:t> </a:t>
            </a:r>
            <a:r>
              <a:rPr lang="en-US" sz="2400" b="1" err="1">
                <a:solidFill>
                  <a:schemeClr val="bg1"/>
                </a:solidFill>
                <a:latin typeface="Bookman Old Style"/>
                <a:cs typeface="Calibri"/>
              </a:rPr>
              <a:t>blok</a:t>
            </a:r>
            <a:r>
              <a:rPr lang="en-US" sz="2400" b="1">
                <a:solidFill>
                  <a:schemeClr val="bg1"/>
                </a:solidFill>
                <a:latin typeface="Bookman Old Style"/>
                <a:cs typeface="Calibri"/>
              </a:rPr>
              <a:t> is </a:t>
            </a:r>
            <a:r>
              <a:rPr lang="en-US" sz="2400" b="1" err="1">
                <a:solidFill>
                  <a:schemeClr val="bg1"/>
                </a:solidFill>
                <a:latin typeface="Bookman Old Style"/>
                <a:cs typeface="Calibri"/>
              </a:rPr>
              <a:t>gefinishd</a:t>
            </a:r>
            <a:r>
              <a:rPr lang="en-US" sz="2400" b="1">
                <a:solidFill>
                  <a:schemeClr val="bg1"/>
                </a:solidFill>
                <a:latin typeface="Bookman Old Style"/>
                <a:cs typeface="Calibri"/>
              </a:rPr>
              <a:t>, </a:t>
            </a:r>
            <a:r>
              <a:rPr lang="en-US" sz="2400" b="1" err="1">
                <a:solidFill>
                  <a:schemeClr val="bg1"/>
                </a:solidFill>
                <a:latin typeface="Bookman Old Style"/>
                <a:cs typeface="Calibri"/>
              </a:rPr>
              <a:t>dit</a:t>
            </a:r>
            <a:r>
              <a:rPr lang="en-US" sz="2400" b="1">
                <a:solidFill>
                  <a:schemeClr val="bg1"/>
                </a:solidFill>
                <a:latin typeface="Bookman Old Style"/>
                <a:cs typeface="Calibri"/>
              </a:rPr>
              <a:t> </a:t>
            </a:r>
            <a:r>
              <a:rPr lang="en-US" sz="2400" b="1" err="1">
                <a:solidFill>
                  <a:schemeClr val="bg1"/>
                </a:solidFill>
                <a:latin typeface="Bookman Old Style"/>
                <a:cs typeface="Calibri"/>
              </a:rPr>
              <a:t>wordt</a:t>
            </a:r>
            <a:r>
              <a:rPr lang="en-US" sz="2400" b="1">
                <a:solidFill>
                  <a:schemeClr val="bg1"/>
                </a:solidFill>
                <a:latin typeface="Bookman Old Style"/>
                <a:cs typeface="Calibri"/>
              </a:rPr>
              <a:t> </a:t>
            </a:r>
            <a:r>
              <a:rPr lang="en-US" sz="2400" b="1" err="1">
                <a:solidFill>
                  <a:schemeClr val="bg1"/>
                </a:solidFill>
                <a:latin typeface="Bookman Old Style"/>
                <a:cs typeface="Calibri"/>
              </a:rPr>
              <a:t>omgeroepen</a:t>
            </a:r>
            <a:r>
              <a:rPr lang="en-US" sz="2400" b="1">
                <a:solidFill>
                  <a:schemeClr val="bg1"/>
                </a:solidFill>
                <a:latin typeface="Bookman Old Style"/>
                <a:cs typeface="Calibri"/>
              </a:rPr>
              <a:t>. </a:t>
            </a:r>
            <a:r>
              <a:rPr lang="en-US" sz="2400" b="1" err="1">
                <a:solidFill>
                  <a:schemeClr val="bg1"/>
                </a:solidFill>
                <a:latin typeface="Bookman Old Style"/>
                <a:cs typeface="Calibri"/>
              </a:rPr>
              <a:t>Hiervoor</a:t>
            </a:r>
            <a:r>
              <a:rPr lang="en-US" sz="2400" b="1">
                <a:solidFill>
                  <a:schemeClr val="bg1"/>
                </a:solidFill>
                <a:latin typeface="Bookman Old Style"/>
                <a:cs typeface="Calibri"/>
              </a:rPr>
              <a:t> </a:t>
            </a:r>
            <a:r>
              <a:rPr lang="en-US" sz="2400" b="1" err="1">
                <a:solidFill>
                  <a:schemeClr val="bg1"/>
                </a:solidFill>
                <a:latin typeface="Bookman Old Style"/>
                <a:cs typeface="Calibri"/>
              </a:rPr>
              <a:t>niet</a:t>
            </a:r>
            <a:r>
              <a:rPr lang="en-US" sz="2400" b="1">
                <a:solidFill>
                  <a:schemeClr val="bg1"/>
                </a:solidFill>
                <a:latin typeface="Bookman Old Style"/>
                <a:cs typeface="Calibri"/>
              </a:rPr>
              <a:t> </a:t>
            </a:r>
            <a:r>
              <a:rPr lang="en-US" sz="2400" b="1" err="1">
                <a:solidFill>
                  <a:schemeClr val="bg1"/>
                </a:solidFill>
                <a:latin typeface="Bookman Old Style"/>
                <a:cs typeface="Calibri"/>
              </a:rPr>
              <a:t>vlotten</a:t>
            </a:r>
            <a:r>
              <a:rPr lang="en-US" sz="2400" b="1">
                <a:solidFill>
                  <a:schemeClr val="bg1"/>
                </a:solidFill>
                <a:latin typeface="Bookman Old Style"/>
                <a:cs typeface="Calibri"/>
              </a:rPr>
              <a:t>!</a:t>
            </a:r>
          </a:p>
          <a:p>
            <a:pPr marL="340995" marR="0" lvl="0" indent="-340995" algn="l" rtl="0">
              <a:lnSpc>
                <a:spcPct val="100000"/>
              </a:lnSpc>
              <a:spcBef>
                <a:spcPts val="0"/>
              </a:spcBef>
              <a:spcAft>
                <a:spcPts val="0"/>
              </a:spcAft>
              <a:buClr>
                <a:schemeClr val="bg1"/>
              </a:buClr>
              <a:buSzPct val="100000"/>
              <a:buFont typeface="Arial"/>
              <a:buChar char="•"/>
            </a:pPr>
            <a:endParaRPr lang="en-US" sz="2400" b="1" i="0" u="none" strike="noStrike" cap="none">
              <a:solidFill>
                <a:schemeClr val="bg1"/>
              </a:solidFill>
              <a:latin typeface="Bookman Old Style"/>
              <a:ea typeface="Calibri"/>
              <a:cs typeface="Calibri"/>
              <a:sym typeface="Calibri"/>
            </a:endParaRPr>
          </a:p>
          <a:p>
            <a:pPr marL="340995" marR="0" lvl="0" indent="-340995" algn="l" rtl="0">
              <a:lnSpc>
                <a:spcPct val="100000"/>
              </a:lnSpc>
              <a:spcBef>
                <a:spcPts val="0"/>
              </a:spcBef>
              <a:spcAft>
                <a:spcPts val="0"/>
              </a:spcAft>
              <a:buClr>
                <a:schemeClr val="bg1"/>
              </a:buClr>
              <a:buSzPct val="100000"/>
              <a:buFont typeface="Arial"/>
              <a:buChar char="•"/>
            </a:pPr>
            <a:r>
              <a:rPr lang="en-US" sz="2400" b="1" i="0" u="none" strike="noStrike" cap="none" err="1">
                <a:solidFill>
                  <a:schemeClr val="bg1"/>
                </a:solidFill>
                <a:latin typeface="Bookman Old Style"/>
                <a:ea typeface="Calibri"/>
                <a:cs typeface="Calibri"/>
                <a:sym typeface="Calibri"/>
              </a:rPr>
              <a:t>Riemen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bankjes</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roer</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eerst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naar</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vlot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brengen</a:t>
            </a:r>
            <a:r>
              <a:rPr lang="en-US" sz="2400" b="1" i="0" u="none" strike="noStrike" cap="none">
                <a:solidFill>
                  <a:schemeClr val="bg1"/>
                </a:solidFill>
                <a:latin typeface="Bookman Old Style"/>
                <a:ea typeface="Calibri"/>
                <a:cs typeface="Calibri"/>
                <a:sym typeface="Calibri"/>
              </a:rPr>
              <a:t>. De hele </a:t>
            </a:r>
            <a:r>
              <a:rPr lang="en-US" sz="2400" b="1" i="0" u="none" strike="noStrike" cap="none" err="1">
                <a:solidFill>
                  <a:schemeClr val="bg1"/>
                </a:solidFill>
                <a:latin typeface="Bookman Old Style"/>
                <a:ea typeface="Calibri"/>
                <a:cs typeface="Calibri"/>
                <a:sym typeface="Calibri"/>
              </a:rPr>
              <a:t>ploeg</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moet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aanwezig</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zijn</a:t>
            </a:r>
            <a:r>
              <a:rPr lang="en-US" sz="2400" b="1" i="0" u="none" strike="noStrike" cap="none">
                <a:solidFill>
                  <a:schemeClr val="bg1"/>
                </a:solidFill>
                <a:latin typeface="Bookman Old Style"/>
                <a:ea typeface="Calibri"/>
                <a:cs typeface="Calibri"/>
                <a:sym typeface="Calibri"/>
              </a:rPr>
              <a:t>.</a:t>
            </a:r>
            <a:endParaRPr lang="en-US" sz="1400" b="1" i="0" u="none" strike="noStrike" cap="none">
              <a:solidFill>
                <a:schemeClr val="bg1"/>
              </a:solidFill>
              <a:latin typeface="Bookman Old Style"/>
              <a:ea typeface="Arial"/>
              <a:cs typeface="Arial"/>
            </a:endParaRPr>
          </a:p>
          <a:p>
            <a:pPr marL="340995" marR="0" lvl="0" indent="-340995" algn="l" rtl="0">
              <a:lnSpc>
                <a:spcPct val="100000"/>
              </a:lnSpc>
              <a:spcBef>
                <a:spcPts val="2000"/>
              </a:spcBef>
              <a:spcAft>
                <a:spcPts val="0"/>
              </a:spcAft>
              <a:buClr>
                <a:schemeClr val="bg1"/>
              </a:buClr>
              <a:buSzPct val="100000"/>
              <a:buFont typeface="Arial"/>
              <a:buChar char="•"/>
            </a:pPr>
            <a:r>
              <a:rPr lang="en-US" sz="2400" b="1" i="0" u="none" strike="noStrike" cap="none" err="1">
                <a:solidFill>
                  <a:schemeClr val="bg1"/>
                </a:solidFill>
                <a:latin typeface="Bookman Old Style"/>
                <a:ea typeface="Calibri"/>
                <a:cs typeface="Calibri"/>
                <a:sym typeface="Calibri"/>
              </a:rPr>
              <a:t>Volg</a:t>
            </a:r>
            <a:r>
              <a:rPr lang="en-US" sz="2400" b="1" i="0" u="none" strike="noStrike" cap="none">
                <a:solidFill>
                  <a:schemeClr val="bg1"/>
                </a:solidFill>
                <a:latin typeface="Bookman Old Style"/>
                <a:ea typeface="Calibri"/>
                <a:cs typeface="Calibri"/>
                <a:sym typeface="Calibri"/>
              </a:rPr>
              <a:t> de </a:t>
            </a:r>
            <a:r>
              <a:rPr lang="en-US" sz="2400" b="1" i="0" u="none" strike="noStrike" cap="none" err="1">
                <a:solidFill>
                  <a:schemeClr val="bg1"/>
                </a:solidFill>
                <a:latin typeface="Bookman Old Style"/>
                <a:ea typeface="Calibri"/>
                <a:cs typeface="Calibri"/>
                <a:sym typeface="Calibri"/>
              </a:rPr>
              <a:t>instructies</a:t>
            </a:r>
            <a:r>
              <a:rPr lang="en-US" sz="2400" b="1" i="0" u="none" strike="noStrike" cap="none">
                <a:solidFill>
                  <a:schemeClr val="bg1"/>
                </a:solidFill>
                <a:latin typeface="Bookman Old Style"/>
                <a:ea typeface="Calibri"/>
                <a:cs typeface="Calibri"/>
                <a:sym typeface="Calibri"/>
              </a:rPr>
              <a:t> van de activist </a:t>
            </a:r>
            <a:r>
              <a:rPr lang="en-US" sz="2400" b="1" i="0" u="none" strike="noStrike" cap="none" err="1">
                <a:solidFill>
                  <a:schemeClr val="bg1"/>
                </a:solidFill>
                <a:latin typeface="Bookman Old Style"/>
                <a:ea typeface="Calibri"/>
                <a:cs typeface="Calibri"/>
                <a:sym typeface="Calibri"/>
              </a:rPr>
              <a:t>aan</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vlot</a:t>
            </a:r>
            <a:endParaRPr sz="2400" b="1" i="0" u="none" strike="noStrike" cap="none">
              <a:solidFill>
                <a:schemeClr val="bg1"/>
              </a:solidFill>
              <a:latin typeface="Bookman Old Style"/>
              <a:ea typeface="Calibri"/>
              <a:cs typeface="Calibri"/>
            </a:endParaRPr>
          </a:p>
          <a:p>
            <a:pPr marL="340995" marR="0" lvl="0" indent="-340995" algn="l" rtl="0">
              <a:lnSpc>
                <a:spcPct val="100000"/>
              </a:lnSpc>
              <a:spcBef>
                <a:spcPts val="2000"/>
              </a:spcBef>
              <a:spcAft>
                <a:spcPts val="0"/>
              </a:spcAft>
              <a:buClr>
                <a:schemeClr val="bg1"/>
              </a:buClr>
              <a:buSzPct val="100000"/>
              <a:buFont typeface="Arial"/>
              <a:buChar char="•"/>
            </a:pPr>
            <a:r>
              <a:rPr lang="en-US" sz="2400" b="1" i="0" u="none" strike="noStrike" cap="none">
                <a:solidFill>
                  <a:schemeClr val="bg1"/>
                </a:solidFill>
                <a:latin typeface="Bookman Old Style"/>
                <a:ea typeface="Calibri"/>
                <a:cs typeface="Calibri"/>
                <a:sym typeface="Calibri"/>
              </a:rPr>
              <a:t>Ben je </a:t>
            </a:r>
            <a:r>
              <a:rPr lang="en-US" sz="2400" b="1" i="0" u="none" strike="noStrike" cap="none" err="1">
                <a:solidFill>
                  <a:schemeClr val="bg1"/>
                </a:solidFill>
                <a:latin typeface="Bookman Old Style"/>
                <a:ea typeface="Calibri"/>
                <a:cs typeface="Calibri"/>
                <a:sym typeface="Calibri"/>
              </a:rPr>
              <a:t>een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wisselboot</a:t>
            </a:r>
            <a:r>
              <a:rPr lang="en-US" sz="2400" b="1" i="0" u="none" strike="noStrike" cap="none">
                <a:solidFill>
                  <a:schemeClr val="bg1"/>
                </a:solidFill>
                <a:latin typeface="Bookman Old Style"/>
                <a:ea typeface="Calibri"/>
                <a:cs typeface="Calibri"/>
                <a:sym typeface="Calibri"/>
              </a:rPr>
              <a:t> → </a:t>
            </a:r>
            <a:r>
              <a:rPr lang="en-US" sz="2400" b="1" i="0" u="none" strike="noStrike" cap="none" err="1">
                <a:solidFill>
                  <a:schemeClr val="bg1"/>
                </a:solidFill>
                <a:latin typeface="Bookman Old Style"/>
                <a:ea typeface="Calibri"/>
                <a:cs typeface="Calibri"/>
                <a:sym typeface="Calibri"/>
              </a:rPr>
              <a:t>zorg</a:t>
            </a:r>
            <a:r>
              <a:rPr lang="en-US" sz="2400" b="1" i="0" u="none" strike="noStrike" cap="none">
                <a:solidFill>
                  <a:schemeClr val="bg1"/>
                </a:solidFill>
                <a:latin typeface="Bookman Old Style"/>
                <a:ea typeface="Calibri"/>
                <a:cs typeface="Calibri"/>
                <a:sym typeface="Calibri"/>
              </a:rPr>
              <a:t> dan </a:t>
            </a:r>
            <a:r>
              <a:rPr lang="en-US" sz="2400" b="1" i="0" u="none" strike="noStrike" cap="none" err="1">
                <a:solidFill>
                  <a:schemeClr val="bg1"/>
                </a:solidFill>
                <a:latin typeface="Bookman Old Style"/>
                <a:ea typeface="Calibri"/>
                <a:cs typeface="Calibri"/>
                <a:sym typeface="Calibri"/>
              </a:rPr>
              <a:t>dat</a:t>
            </a:r>
            <a:r>
              <a:rPr lang="en-US" sz="2400" b="1" i="0" u="none" strike="noStrike" cap="none">
                <a:solidFill>
                  <a:schemeClr val="bg1"/>
                </a:solidFill>
                <a:latin typeface="Bookman Old Style"/>
                <a:ea typeface="Calibri"/>
                <a:cs typeface="Calibri"/>
                <a:sym typeface="Calibri"/>
              </a:rPr>
              <a:t> je </a:t>
            </a:r>
            <a:r>
              <a:rPr lang="en-US" sz="2400" b="1" i="0" u="none" strike="noStrike" cap="none" err="1">
                <a:solidFill>
                  <a:schemeClr val="bg1"/>
                </a:solidFill>
                <a:latin typeface="Bookman Old Style"/>
                <a:ea typeface="Calibri"/>
                <a:cs typeface="Calibri"/>
                <a:sym typeface="Calibri"/>
              </a:rPr>
              <a:t>een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wissellint</a:t>
            </a:r>
            <a:r>
              <a:rPr lang="en-US" sz="2400" b="1" i="0" u="none" strike="noStrike" cap="none">
                <a:solidFill>
                  <a:schemeClr val="bg1"/>
                </a:solidFill>
                <a:latin typeface="Bookman Old Style"/>
                <a:ea typeface="Calibri"/>
                <a:cs typeface="Calibri"/>
                <a:sym typeface="Calibri"/>
              </a:rPr>
              <a:t> om de arm van je </a:t>
            </a:r>
            <a:r>
              <a:rPr lang="en-US" sz="2400" b="1" i="0" u="none" strike="noStrike" cap="none" err="1">
                <a:solidFill>
                  <a:schemeClr val="bg1"/>
                </a:solidFill>
                <a:latin typeface="Bookman Old Style"/>
                <a:ea typeface="Calibri"/>
                <a:cs typeface="Calibri"/>
                <a:sym typeface="Calibri"/>
              </a:rPr>
              <a:t>stuur</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hebt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krijg</a:t>
            </a:r>
            <a:r>
              <a:rPr lang="en-US" sz="2400" b="1" i="0" u="none" strike="noStrike" cap="none">
                <a:solidFill>
                  <a:schemeClr val="bg1"/>
                </a:solidFill>
                <a:latin typeface="Bookman Old Style"/>
                <a:ea typeface="Calibri"/>
                <a:cs typeface="Calibri"/>
                <a:sym typeface="Calibri"/>
              </a:rPr>
              <a:t> je van </a:t>
            </a:r>
            <a:r>
              <a:rPr lang="en-US" sz="2400" b="1" i="0" u="none" strike="noStrike" cap="none" err="1">
                <a:solidFill>
                  <a:schemeClr val="bg1"/>
                </a:solidFill>
                <a:latin typeface="Bookman Old Style"/>
                <a:ea typeface="Calibri"/>
                <a:cs typeface="Calibri"/>
                <a:sym typeface="Calibri"/>
              </a:rPr>
              <a:t>vlothond</a:t>
            </a:r>
            <a:r>
              <a:rPr lang="en-US" sz="2400" b="1" i="0" u="none" strike="noStrike" cap="none">
                <a:solidFill>
                  <a:schemeClr val="bg1"/>
                </a:solidFill>
                <a:latin typeface="Bookman Old Style"/>
                <a:ea typeface="Calibri"/>
                <a:cs typeface="Calibri"/>
                <a:sym typeface="Calibri"/>
              </a:rPr>
              <a:t>)</a:t>
            </a:r>
            <a:endParaRPr sz="2400" b="1" i="0" u="none" strike="noStrike" cap="none">
              <a:solidFill>
                <a:schemeClr val="bg1"/>
              </a:solidFill>
              <a:latin typeface="Bookman Old Style"/>
              <a:ea typeface="Calibri"/>
              <a:cs typeface="Calibri"/>
            </a:endParaRPr>
          </a:p>
          <a:p>
            <a:pPr marL="340995" marR="0" lvl="0" indent="-340995" algn="l" rtl="0">
              <a:lnSpc>
                <a:spcPct val="100000"/>
              </a:lnSpc>
              <a:spcBef>
                <a:spcPts val="2000"/>
              </a:spcBef>
              <a:spcAft>
                <a:spcPts val="0"/>
              </a:spcAft>
              <a:buClr>
                <a:schemeClr val="bg1"/>
              </a:buClr>
              <a:buSzPct val="100000"/>
              <a:buFont typeface="Arial"/>
              <a:buChar char="•"/>
            </a:pPr>
            <a:r>
              <a:rPr lang="en-US" sz="2400" b="1" i="0" u="none" strike="noStrike" cap="none">
                <a:solidFill>
                  <a:schemeClr val="bg1"/>
                </a:solidFill>
                <a:latin typeface="Bookman Old Style"/>
                <a:ea typeface="Calibri"/>
                <a:cs typeface="Calibri"/>
                <a:sym typeface="Calibri"/>
              </a:rPr>
              <a:t>Zoek </a:t>
            </a:r>
            <a:r>
              <a:rPr lang="en-US" sz="2400" b="1" i="0" u="none" strike="noStrike" cap="none" err="1">
                <a:solidFill>
                  <a:schemeClr val="bg1"/>
                </a:solidFill>
                <a:latin typeface="Bookman Old Style"/>
                <a:ea typeface="Calibri"/>
                <a:cs typeface="Calibri"/>
                <a:sym typeface="Calibri"/>
              </a:rPr>
              <a:t>na</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uitzetten</a:t>
            </a:r>
            <a:r>
              <a:rPr lang="en-US" sz="2400" b="1" i="0" u="none" strike="noStrike" cap="none">
                <a:solidFill>
                  <a:schemeClr val="bg1"/>
                </a:solidFill>
                <a:latin typeface="Bookman Old Style"/>
                <a:ea typeface="Calibri"/>
                <a:cs typeface="Calibri"/>
                <a:sym typeface="Calibri"/>
              </a:rPr>
              <a:t> zo </a:t>
            </a:r>
            <a:r>
              <a:rPr lang="en-US" sz="2400" b="1" i="0" u="none" strike="noStrike" cap="none" err="1">
                <a:solidFill>
                  <a:schemeClr val="bg1"/>
                </a:solidFill>
                <a:latin typeface="Bookman Old Style"/>
                <a:ea typeface="Calibri"/>
                <a:cs typeface="Calibri"/>
                <a:sym typeface="Calibri"/>
              </a:rPr>
              <a:t>snel</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mogelijk</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stuurboordwal</a:t>
            </a:r>
            <a:r>
              <a:rPr lang="en-US" sz="2400" b="1" i="0" u="none" strike="noStrike" cap="none">
                <a:solidFill>
                  <a:schemeClr val="bg1"/>
                </a:solidFill>
                <a:latin typeface="Bookman Old Style"/>
                <a:ea typeface="Calibri"/>
                <a:cs typeface="Calibri"/>
                <a:sym typeface="Calibri"/>
              </a:rPr>
              <a:t> op</a:t>
            </a:r>
            <a:endParaRPr sz="1400" b="1" i="0" u="none" strike="noStrike" cap="none">
              <a:solidFill>
                <a:schemeClr val="bg1"/>
              </a:solidFill>
              <a:latin typeface="Bookman Old Style"/>
              <a:ea typeface="Arial"/>
              <a:cs typeface="Arial"/>
            </a:endParaRPr>
          </a:p>
        </p:txBody>
      </p:sp>
      <p:sp>
        <p:nvSpPr>
          <p:cNvPr id="291" name="Google Shape;291;p15"/>
          <p:cNvSpPr txBox="1">
            <a:spLocks noGrp="1"/>
          </p:cNvSpPr>
          <p:nvPr>
            <p:ph type="title"/>
          </p:nvPr>
        </p:nvSpPr>
        <p:spPr>
          <a:xfrm>
            <a:off x="0" y="274637"/>
            <a:ext cx="9143999"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i="0" u="none" strike="noStrike" cap="none">
                <a:solidFill>
                  <a:schemeClr val="bg1"/>
                </a:solidFill>
                <a:latin typeface="Bookman Old Style"/>
                <a:ea typeface="Calibri"/>
                <a:cs typeface="Calibri"/>
                <a:sym typeface="Calibri"/>
              </a:rPr>
              <a:t>5. </a:t>
            </a:r>
            <a:r>
              <a:rPr lang="en-US" sz="4400" b="1" i="0" u="none" strike="noStrike" cap="none" err="1">
                <a:solidFill>
                  <a:schemeClr val="bg1"/>
                </a:solidFill>
                <a:latin typeface="Bookman Old Style"/>
                <a:ea typeface="Calibri"/>
                <a:cs typeface="Calibri"/>
                <a:sym typeface="Calibri"/>
              </a:rPr>
              <a:t>Vlotten</a:t>
            </a:r>
            <a:r>
              <a:rPr lang="en-US" sz="4400" b="1" i="0" u="none" strike="noStrike" cap="none">
                <a:solidFill>
                  <a:schemeClr val="bg1"/>
                </a:solidFill>
                <a:latin typeface="Bookman Old Style"/>
                <a:ea typeface="Calibri"/>
                <a:cs typeface="Calibri"/>
                <a:sym typeface="Calibri"/>
              </a:rPr>
              <a:t> - </a:t>
            </a:r>
            <a:r>
              <a:rPr lang="en-US" sz="4400" b="1" i="0" u="none" strike="noStrike" cap="none" err="1">
                <a:solidFill>
                  <a:schemeClr val="bg1"/>
                </a:solidFill>
                <a:latin typeface="Bookman Old Style"/>
                <a:ea typeface="Calibri"/>
                <a:cs typeface="Calibri"/>
                <a:sym typeface="Calibri"/>
              </a:rPr>
              <a:t>Instappen</a:t>
            </a:r>
            <a:endParaRPr lang="en-US" b="1">
              <a:solidFill>
                <a:schemeClr val="bg1"/>
              </a:solidFill>
              <a:latin typeface="Bookman Old Style"/>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C3F8C-6EAB-92DC-D8A1-693439F564F2}"/>
              </a:ext>
            </a:extLst>
          </p:cNvPr>
          <p:cNvPicPr>
            <a:picLocks noChangeAspect="1"/>
          </p:cNvPicPr>
          <p:nvPr/>
        </p:nvPicPr>
        <p:blipFill>
          <a:blip r:embed="rId2"/>
          <a:stretch>
            <a:fillRect/>
          </a:stretch>
        </p:blipFill>
        <p:spPr>
          <a:xfrm>
            <a:off x="1662828" y="1153011"/>
            <a:ext cx="5617176" cy="3813313"/>
          </a:xfrm>
          <a:prstGeom prst="rect">
            <a:avLst/>
          </a:prstGeom>
        </p:spPr>
      </p:pic>
      <p:sp>
        <p:nvSpPr>
          <p:cNvPr id="6" name="Google Shape;291;p15">
            <a:extLst>
              <a:ext uri="{FF2B5EF4-FFF2-40B4-BE49-F238E27FC236}">
                <a16:creationId xmlns:a16="http://schemas.microsoft.com/office/drawing/2014/main" id="{6DA60A67-9123-5947-20ED-C4D74E43CFB1}"/>
              </a:ext>
            </a:extLst>
          </p:cNvPr>
          <p:cNvSpPr txBox="1">
            <a:spLocks noGrp="1"/>
          </p:cNvSpPr>
          <p:nvPr>
            <p:ph type="title"/>
          </p:nvPr>
        </p:nvSpPr>
        <p:spPr>
          <a:xfrm>
            <a:off x="0" y="274637"/>
            <a:ext cx="91440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i="0" u="none" strike="noStrike" cap="none">
                <a:solidFill>
                  <a:schemeClr val="bg1"/>
                </a:solidFill>
                <a:latin typeface="Bookman Old Style"/>
                <a:ea typeface="Calibri"/>
                <a:cs typeface="Calibri"/>
                <a:sym typeface="Calibri"/>
              </a:rPr>
              <a:t>5. </a:t>
            </a:r>
            <a:r>
              <a:rPr lang="en-US" sz="4400" b="1" i="0" u="none" strike="noStrike" cap="none" err="1">
                <a:solidFill>
                  <a:schemeClr val="bg1"/>
                </a:solidFill>
                <a:latin typeface="Bookman Old Style"/>
                <a:ea typeface="Calibri"/>
                <a:cs typeface="Calibri"/>
                <a:sym typeface="Calibri"/>
              </a:rPr>
              <a:t>Vlotten</a:t>
            </a:r>
            <a:r>
              <a:rPr lang="en-US" sz="4400" b="1" i="0" u="none" strike="noStrike" cap="none">
                <a:solidFill>
                  <a:schemeClr val="bg1"/>
                </a:solidFill>
                <a:latin typeface="Bookman Old Style"/>
                <a:ea typeface="Calibri"/>
                <a:cs typeface="Calibri"/>
                <a:sym typeface="Calibri"/>
              </a:rPr>
              <a:t> - </a:t>
            </a:r>
            <a:r>
              <a:rPr lang="en-US" sz="4400" b="1" i="0" u="none" strike="noStrike" cap="none" err="1">
                <a:solidFill>
                  <a:schemeClr val="bg1"/>
                </a:solidFill>
                <a:latin typeface="Bookman Old Style"/>
                <a:ea typeface="Calibri"/>
                <a:cs typeface="Calibri"/>
                <a:sym typeface="Calibri"/>
              </a:rPr>
              <a:t>Instappen</a:t>
            </a:r>
            <a:endParaRPr lang="en-US" b="1">
              <a:solidFill>
                <a:schemeClr val="bg1"/>
              </a:solidFill>
              <a:latin typeface="Bookman Old Style"/>
            </a:endParaRPr>
          </a:p>
        </p:txBody>
      </p:sp>
      <p:sp>
        <p:nvSpPr>
          <p:cNvPr id="8" name="Google Shape;288;p15">
            <a:extLst>
              <a:ext uri="{FF2B5EF4-FFF2-40B4-BE49-F238E27FC236}">
                <a16:creationId xmlns:a16="http://schemas.microsoft.com/office/drawing/2014/main" id="{79960235-0EDA-66E4-C723-5246791FCFD8}"/>
              </a:ext>
            </a:extLst>
          </p:cNvPr>
          <p:cNvSpPr txBox="1"/>
          <p:nvPr/>
        </p:nvSpPr>
        <p:spPr>
          <a:xfrm>
            <a:off x="727551" y="4966324"/>
            <a:ext cx="8104186" cy="1617039"/>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2000"/>
              </a:spcBef>
              <a:spcAft>
                <a:spcPts val="0"/>
              </a:spcAft>
              <a:buClr>
                <a:schemeClr val="bg1"/>
              </a:buClr>
              <a:buSzPct val="100000"/>
              <a:buFont typeface="Arial"/>
              <a:buChar char="•"/>
            </a:pPr>
            <a:r>
              <a:rPr lang="nl-NL" sz="2400" b="1" i="0" u="none" strike="noStrike" cap="none">
                <a:solidFill>
                  <a:schemeClr val="bg1"/>
                </a:solidFill>
                <a:latin typeface="Bookman Old Style"/>
                <a:ea typeface="Calibri"/>
                <a:cs typeface="Calibri"/>
                <a:sym typeface="Calibri"/>
              </a:rPr>
              <a:t>Instappen, </a:t>
            </a:r>
            <a:r>
              <a:rPr lang="nl-NL" sz="2400" b="1" i="0" u="none" strike="noStrike" cap="none" err="1">
                <a:solidFill>
                  <a:schemeClr val="bg1"/>
                </a:solidFill>
                <a:latin typeface="Bookman Old Style"/>
                <a:ea typeface="Calibri"/>
                <a:cs typeface="Calibri"/>
                <a:sym typeface="Calibri"/>
              </a:rPr>
              <a:t>boegbal</a:t>
            </a:r>
            <a:r>
              <a:rPr lang="nl-NL" sz="2400" b="1" i="0" u="none" strike="noStrike" cap="none">
                <a:solidFill>
                  <a:schemeClr val="bg1"/>
                </a:solidFill>
                <a:latin typeface="Bookman Old Style"/>
                <a:ea typeface="Calibri"/>
                <a:cs typeface="Calibri"/>
                <a:sym typeface="Calibri"/>
              </a:rPr>
              <a:t> altijd richting de haven!</a:t>
            </a:r>
          </a:p>
          <a:p>
            <a:pPr marL="340995" indent="-340995">
              <a:spcBef>
                <a:spcPts val="2000"/>
              </a:spcBef>
              <a:buClr>
                <a:schemeClr val="bg1"/>
              </a:buClr>
              <a:buSzPct val="100000"/>
              <a:buFont typeface="Arial"/>
              <a:buChar char="•"/>
            </a:pPr>
            <a:r>
              <a:rPr lang="en-US" sz="2400" b="1" i="0" u="none" strike="noStrike" cap="none" err="1">
                <a:solidFill>
                  <a:schemeClr val="bg1"/>
                </a:solidFill>
                <a:latin typeface="Bookman Old Style"/>
                <a:ea typeface="Calibri"/>
                <a:cs typeface="Calibri"/>
                <a:sym typeface="Calibri"/>
              </a:rPr>
              <a:t>Bij</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oproeien</a:t>
            </a:r>
            <a:r>
              <a:rPr lang="en-US" sz="2400" b="1" i="0" u="none" strike="noStrike" cap="none">
                <a:solidFill>
                  <a:schemeClr val="bg1"/>
                </a:solidFill>
                <a:latin typeface="Bookman Old Style"/>
                <a:ea typeface="Calibri"/>
                <a:cs typeface="Calibri"/>
                <a:sym typeface="Calibri"/>
              </a:rPr>
              <a:t> </a:t>
            </a:r>
            <a:r>
              <a:rPr lang="en-US" sz="2400" b="1" i="0" u="sng" strike="noStrike" cap="none" err="1">
                <a:solidFill>
                  <a:schemeClr val="bg1"/>
                </a:solidFill>
                <a:latin typeface="Bookman Old Style"/>
                <a:ea typeface="Calibri"/>
                <a:cs typeface="Calibri"/>
                <a:sym typeface="Calibri"/>
              </a:rPr>
              <a:t>niet</a:t>
            </a:r>
            <a:r>
              <a:rPr lang="en-US" sz="2400" b="1" i="0" u="sng" strike="noStrike" cap="none">
                <a:solidFill>
                  <a:schemeClr val="bg1"/>
                </a:solidFill>
                <a:latin typeface="Bookman Old Style"/>
                <a:ea typeface="Calibri"/>
                <a:cs typeface="Calibri"/>
                <a:sym typeface="Calibri"/>
              </a:rPr>
              <a:t> </a:t>
            </a:r>
            <a:r>
              <a:rPr lang="en-US" sz="2400" b="1" i="0" u="sng" strike="noStrike" cap="none" err="1">
                <a:solidFill>
                  <a:schemeClr val="bg1"/>
                </a:solidFill>
                <a:latin typeface="Bookman Old Style"/>
                <a:ea typeface="Calibri"/>
                <a:cs typeface="Calibri"/>
                <a:sym typeface="Calibri"/>
              </a:rPr>
              <a:t>te</a:t>
            </a:r>
            <a:r>
              <a:rPr lang="en-US" sz="2400" b="1" i="0" u="sng" strike="noStrike" cap="none">
                <a:solidFill>
                  <a:schemeClr val="bg1"/>
                </a:solidFill>
                <a:latin typeface="Bookman Old Style"/>
                <a:ea typeface="Calibri"/>
                <a:cs typeface="Calibri"/>
                <a:sym typeface="Calibri"/>
              </a:rPr>
              <a:t> </a:t>
            </a:r>
            <a:r>
              <a:rPr lang="en-US" sz="2400" b="1" i="0" u="sng" strike="noStrike" cap="none" err="1">
                <a:solidFill>
                  <a:schemeClr val="bg1"/>
                </a:solidFill>
                <a:latin typeface="Bookman Old Style"/>
                <a:ea typeface="Calibri"/>
                <a:cs typeface="Calibri"/>
                <a:sym typeface="Calibri"/>
              </a:rPr>
              <a:t>ver</a:t>
            </a:r>
            <a:r>
              <a:rPr lang="en-US" sz="2400" b="1" i="0" u="none" strike="noStrike" cap="none">
                <a:solidFill>
                  <a:schemeClr val="bg1"/>
                </a:solidFill>
                <a:latin typeface="Bookman Old Style"/>
                <a:ea typeface="Calibri"/>
                <a:cs typeface="Calibri"/>
                <a:sym typeface="Calibri"/>
              </a:rPr>
              <a:t> de </a:t>
            </a:r>
            <a:r>
              <a:rPr lang="en-US" sz="2400" b="1" i="0" u="none" strike="noStrike" cap="none" err="1">
                <a:solidFill>
                  <a:schemeClr val="bg1"/>
                </a:solidFill>
                <a:latin typeface="Bookman Old Style"/>
                <a:ea typeface="Calibri"/>
                <a:cs typeface="Calibri"/>
                <a:sym typeface="Calibri"/>
              </a:rPr>
              <a:t>havengaten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inroeien</a:t>
            </a:r>
            <a:r>
              <a:rPr lang="en-US" sz="2400" b="1" i="0" u="none" strike="noStrike" cap="none">
                <a:solidFill>
                  <a:schemeClr val="bg1"/>
                </a:solidFill>
                <a:latin typeface="Bookman Old Style"/>
                <a:ea typeface="Calibri"/>
                <a:cs typeface="Calibri"/>
                <a:sym typeface="Calibri"/>
              </a:rPr>
              <a:t>!</a:t>
            </a:r>
            <a:endParaRPr lang="en-US" sz="2400" b="1" i="0" u="none" strike="noStrike" cap="none">
              <a:solidFill>
                <a:schemeClr val="bg1"/>
              </a:solidFill>
              <a:latin typeface="Bookman Old Style"/>
              <a:ea typeface="Calibri"/>
              <a:cs typeface="Calibri"/>
            </a:endParaRPr>
          </a:p>
          <a:p>
            <a:pPr marL="340995" marR="0" lvl="0" indent="-340995" algn="l" rtl="0">
              <a:lnSpc>
                <a:spcPct val="100000"/>
              </a:lnSpc>
              <a:spcBef>
                <a:spcPts val="2000"/>
              </a:spcBef>
              <a:spcAft>
                <a:spcPts val="0"/>
              </a:spcAft>
              <a:buClr>
                <a:schemeClr val="bg1"/>
              </a:buClr>
              <a:buSzPct val="100000"/>
              <a:buFont typeface="Arial"/>
              <a:buChar char="•"/>
            </a:pPr>
            <a:endParaRPr lang="nl-NL" sz="2400" b="1" i="0" u="none" strike="noStrike" cap="none">
              <a:solidFill>
                <a:schemeClr val="bg1"/>
              </a:solidFill>
              <a:latin typeface="Bookman Old Style"/>
              <a:ea typeface="Calibri"/>
              <a:cs typeface="Calibri"/>
              <a:sym typeface="Calibri"/>
            </a:endParaRPr>
          </a:p>
          <a:p>
            <a:pPr marL="340995" marR="0" lvl="0" indent="-340995" algn="l" rtl="0">
              <a:lnSpc>
                <a:spcPct val="100000"/>
              </a:lnSpc>
              <a:spcBef>
                <a:spcPts val="2000"/>
              </a:spcBef>
              <a:spcAft>
                <a:spcPts val="0"/>
              </a:spcAft>
              <a:buClr>
                <a:schemeClr val="bg1"/>
              </a:buClr>
              <a:buSzPct val="100000"/>
              <a:buFont typeface="Arial"/>
              <a:buChar char="•"/>
            </a:pPr>
            <a:endParaRPr lang="nl-NL" sz="1400" b="1" i="0" u="none" strike="noStrike" cap="none">
              <a:solidFill>
                <a:schemeClr val="bg1"/>
              </a:solidFill>
              <a:latin typeface="Bookman Old Style"/>
              <a:ea typeface="Arial"/>
              <a:cs typeface="Arial"/>
            </a:endParaRPr>
          </a:p>
        </p:txBody>
      </p:sp>
    </p:spTree>
    <p:extLst>
      <p:ext uri="{BB962C8B-B14F-4D97-AF65-F5344CB8AC3E}">
        <p14:creationId xmlns:p14="http://schemas.microsoft.com/office/powerpoint/2010/main" val="482920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1;p15">
            <a:extLst>
              <a:ext uri="{FF2B5EF4-FFF2-40B4-BE49-F238E27FC236}">
                <a16:creationId xmlns:a16="http://schemas.microsoft.com/office/drawing/2014/main" id="{6DA60A67-9123-5947-20ED-C4D74E43CFB1}"/>
              </a:ext>
            </a:extLst>
          </p:cNvPr>
          <p:cNvSpPr txBox="1">
            <a:spLocks noGrp="1"/>
          </p:cNvSpPr>
          <p:nvPr>
            <p:ph type="title"/>
          </p:nvPr>
        </p:nvSpPr>
        <p:spPr>
          <a:xfrm>
            <a:off x="0" y="274637"/>
            <a:ext cx="91440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a:solidFill>
                  <a:schemeClr val="bg1"/>
                </a:solidFill>
                <a:latin typeface="Bookman Old Style"/>
              </a:rPr>
              <a:t>6. </a:t>
            </a:r>
            <a:r>
              <a:rPr lang="en-US" sz="4400" b="1" err="1">
                <a:solidFill>
                  <a:schemeClr val="bg1"/>
                </a:solidFill>
                <a:latin typeface="Bookman Old Style"/>
              </a:rPr>
              <a:t>Aanleggen</a:t>
            </a:r>
            <a:endParaRPr lang="en-US" b="1" err="1">
              <a:solidFill>
                <a:schemeClr val="bg1"/>
              </a:solidFill>
              <a:latin typeface="Bookman Old Style"/>
            </a:endParaRPr>
          </a:p>
        </p:txBody>
      </p:sp>
      <p:pic>
        <p:nvPicPr>
          <p:cNvPr id="3" name="Afbeelding 2">
            <a:extLst>
              <a:ext uri="{FF2B5EF4-FFF2-40B4-BE49-F238E27FC236}">
                <a16:creationId xmlns:a16="http://schemas.microsoft.com/office/drawing/2014/main" id="{C370CC2C-CD4E-71D1-B64D-712D25687A5D}"/>
              </a:ext>
            </a:extLst>
          </p:cNvPr>
          <p:cNvPicPr>
            <a:picLocks noChangeAspect="1"/>
          </p:cNvPicPr>
          <p:nvPr/>
        </p:nvPicPr>
        <p:blipFill>
          <a:blip r:embed="rId2"/>
          <a:stretch>
            <a:fillRect/>
          </a:stretch>
        </p:blipFill>
        <p:spPr>
          <a:xfrm>
            <a:off x="1137778" y="1289747"/>
            <a:ext cx="6456964" cy="4644750"/>
          </a:xfrm>
          <a:prstGeom prst="rect">
            <a:avLst/>
          </a:prstGeom>
        </p:spPr>
      </p:pic>
      <p:sp>
        <p:nvSpPr>
          <p:cNvPr id="4" name="Google Shape;297;p16">
            <a:extLst>
              <a:ext uri="{FF2B5EF4-FFF2-40B4-BE49-F238E27FC236}">
                <a16:creationId xmlns:a16="http://schemas.microsoft.com/office/drawing/2014/main" id="{09B307C8-A0CE-09E8-8854-A6F5DBE258F7}"/>
              </a:ext>
            </a:extLst>
          </p:cNvPr>
          <p:cNvSpPr txBox="1"/>
          <p:nvPr/>
        </p:nvSpPr>
        <p:spPr>
          <a:xfrm>
            <a:off x="1701168" y="6110670"/>
            <a:ext cx="6831660" cy="655470"/>
          </a:xfrm>
          <a:prstGeom prst="rect">
            <a:avLst/>
          </a:prstGeom>
          <a:noFill/>
          <a:ln>
            <a:noFill/>
          </a:ln>
        </p:spPr>
        <p:txBody>
          <a:bodyPr spcFirstLastPara="1" wrap="square" lIns="90000" tIns="45000" rIns="90000" bIns="45000" anchor="t" anchorCtr="0">
            <a:noAutofit/>
          </a:bodyPr>
          <a:lstStyle/>
          <a:p>
            <a:pPr>
              <a:lnSpc>
                <a:spcPct val="102000"/>
              </a:lnSpc>
              <a:buClr>
                <a:schemeClr val="bg1"/>
              </a:buClr>
              <a:buSzPts val="2800"/>
            </a:pP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Denkbeeldige</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keerboei</a:t>
            </a:r>
            <a:r>
              <a:rPr lang="en-US" sz="2800" b="1">
                <a:solidFill>
                  <a:schemeClr val="bg1"/>
                </a:solidFill>
                <a:latin typeface="Bookman Old Style"/>
                <a:ea typeface="Calibri"/>
                <a:cs typeface="Calibri"/>
                <a:sym typeface="Calibri"/>
              </a:rPr>
              <a:t> </a:t>
            </a:r>
            <a:endParaRPr lang="en-US" sz="1400" b="1" i="0" u="none" strike="noStrike" cap="none">
              <a:solidFill>
                <a:schemeClr val="bg1"/>
              </a:solidFill>
              <a:latin typeface="Bookman Old Style"/>
              <a:ea typeface="Arial"/>
              <a:cs typeface="Arial"/>
            </a:endParaRPr>
          </a:p>
        </p:txBody>
      </p:sp>
      <p:sp>
        <p:nvSpPr>
          <p:cNvPr id="8" name="TextBox 7">
            <a:extLst>
              <a:ext uri="{FF2B5EF4-FFF2-40B4-BE49-F238E27FC236}">
                <a16:creationId xmlns:a16="http://schemas.microsoft.com/office/drawing/2014/main" id="{1E055903-AA4F-D4E5-BC79-41BD31B081CB}"/>
              </a:ext>
            </a:extLst>
          </p:cNvPr>
          <p:cNvSpPr txBox="1"/>
          <p:nvPr/>
        </p:nvSpPr>
        <p:spPr>
          <a:xfrm>
            <a:off x="1703070" y="17145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rgbClr val="FFFFFF"/>
                </a:solidFill>
                <a:latin typeface="Bookman Old Style"/>
              </a:rPr>
              <a:t>*</a:t>
            </a:r>
            <a:endParaRPr lang="en-US" sz="1800"/>
          </a:p>
        </p:txBody>
      </p:sp>
    </p:spTree>
    <p:extLst>
      <p:ext uri="{BB962C8B-B14F-4D97-AF65-F5344CB8AC3E}">
        <p14:creationId xmlns:p14="http://schemas.microsoft.com/office/powerpoint/2010/main" val="223769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457200" y="274637"/>
            <a:ext cx="8229600" cy="1143000"/>
          </a:xfrm>
          <a:prstGeom prst="rect">
            <a:avLst/>
          </a:prstGeom>
          <a:noFill/>
          <a:ln>
            <a:noFill/>
          </a:ln>
        </p:spPr>
        <p:txBody>
          <a:bodyPr spcFirstLastPara="1" wrap="square" lIns="90000" tIns="45000" rIns="90000" bIns="45000" anchor="t" anchorCtr="0">
            <a:noAutofit/>
          </a:bodyPr>
          <a:lstStyle/>
          <a:p>
            <a:pPr algn="ctr">
              <a:lnSpc>
                <a:spcPct val="100000"/>
              </a:lnSpc>
              <a:buSzPts val="1100"/>
            </a:pPr>
            <a:r>
              <a:rPr lang="en-US" sz="4400" b="1" i="0" u="none" strike="noStrike" cap="none">
                <a:solidFill>
                  <a:schemeClr val="bg1"/>
                </a:solidFill>
                <a:latin typeface="Bookman Old Style"/>
                <a:ea typeface="Calibri"/>
                <a:cs typeface="Calibri"/>
                <a:sym typeface="Calibri"/>
              </a:rPr>
              <a:t>6.</a:t>
            </a:r>
            <a:r>
              <a:rPr lang="en-US" sz="4400" b="1">
                <a:solidFill>
                  <a:schemeClr val="bg1"/>
                </a:solidFill>
                <a:latin typeface="Bookman Old Style"/>
              </a:rPr>
              <a:t> </a:t>
            </a:r>
            <a:r>
              <a:rPr lang="en-US" sz="4400" b="1" err="1">
                <a:solidFill>
                  <a:schemeClr val="bg1"/>
                </a:solidFill>
                <a:latin typeface="Bookman Old Style"/>
              </a:rPr>
              <a:t>Aanleggen</a:t>
            </a:r>
            <a:endParaRPr lang="en-US" b="1" err="1">
              <a:solidFill>
                <a:schemeClr val="bg1"/>
              </a:solidFill>
              <a:latin typeface="Bookman Old Style"/>
            </a:endParaRPr>
          </a:p>
        </p:txBody>
      </p:sp>
      <p:sp>
        <p:nvSpPr>
          <p:cNvPr id="297" name="Google Shape;297;p16"/>
          <p:cNvSpPr txBox="1"/>
          <p:nvPr/>
        </p:nvSpPr>
        <p:spPr>
          <a:xfrm>
            <a:off x="832488" y="1607250"/>
            <a:ext cx="7837500" cy="4781700"/>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0"/>
              </a:spcBef>
              <a:spcAft>
                <a:spcPts val="0"/>
              </a:spcAft>
              <a:buClr>
                <a:schemeClr val="bg1"/>
              </a:buClr>
              <a:buSzPts val="2800"/>
              <a:buFont typeface="Arial"/>
              <a:buChar char="•"/>
            </a:pPr>
            <a:r>
              <a:rPr lang="en-US" sz="2800" b="1" i="0" u="none" strike="noStrike" cap="none">
                <a:solidFill>
                  <a:schemeClr val="bg1"/>
                </a:solidFill>
                <a:latin typeface="Bookman Old Style"/>
                <a:ea typeface="Calibri"/>
                <a:cs typeface="Calibri"/>
                <a:sym typeface="Calibri"/>
              </a:rPr>
              <a:t>Na het </a:t>
            </a:r>
            <a:r>
              <a:rPr lang="en-US" sz="2800" b="1" i="0" u="none" strike="noStrike" cap="none" err="1">
                <a:solidFill>
                  <a:schemeClr val="bg1"/>
                </a:solidFill>
                <a:latin typeface="Bookman Old Style"/>
                <a:ea typeface="Calibri"/>
                <a:cs typeface="Calibri"/>
                <a:sym typeface="Calibri"/>
              </a:rPr>
              <a:t>finishen</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wachten</a:t>
            </a:r>
            <a:r>
              <a:rPr lang="en-US" sz="2800" b="1" i="0" u="none" strike="noStrike" cap="none">
                <a:solidFill>
                  <a:schemeClr val="bg1"/>
                </a:solidFill>
                <a:latin typeface="Bookman Old Style"/>
                <a:ea typeface="Calibri"/>
                <a:cs typeface="Calibri"/>
                <a:sym typeface="Calibri"/>
              </a:rPr>
              <a:t> tot </a:t>
            </a:r>
            <a:r>
              <a:rPr lang="en-US" sz="2800" b="1" i="0" u="none" strike="noStrike" cap="none" err="1">
                <a:solidFill>
                  <a:schemeClr val="bg1"/>
                </a:solidFill>
                <a:latin typeface="Bookman Old Style"/>
                <a:ea typeface="Calibri"/>
                <a:cs typeface="Calibri"/>
                <a:sym typeface="Calibri"/>
              </a:rPr>
              <a:t>iedereen</a:t>
            </a:r>
            <a:r>
              <a:rPr lang="en-US" sz="2800" b="1" i="0" u="none" strike="noStrike" cap="none">
                <a:solidFill>
                  <a:schemeClr val="bg1"/>
                </a:solidFill>
                <a:latin typeface="Bookman Old Style"/>
                <a:ea typeface="Calibri"/>
                <a:cs typeface="Calibri"/>
                <a:sym typeface="Calibri"/>
              </a:rPr>
              <a:t> is </a:t>
            </a:r>
            <a:r>
              <a:rPr lang="en-US" sz="2800" b="1" i="0" u="none" strike="noStrike" cap="none" err="1">
                <a:solidFill>
                  <a:schemeClr val="bg1"/>
                </a:solidFill>
                <a:latin typeface="Bookman Old Style"/>
                <a:ea typeface="Calibri"/>
                <a:cs typeface="Calibri"/>
                <a:sym typeface="Calibri"/>
              </a:rPr>
              <a:t>gefinished</a:t>
            </a:r>
            <a:r>
              <a:rPr lang="en-US" sz="2800" b="1" i="0" u="none" strike="noStrike" cap="none">
                <a:solidFill>
                  <a:schemeClr val="bg1"/>
                </a:solidFill>
                <a:latin typeface="Bookman Old Style"/>
                <a:ea typeface="Calibri"/>
                <a:cs typeface="Calibri"/>
                <a:sym typeface="Calibri"/>
              </a:rPr>
              <a:t>.</a:t>
            </a:r>
            <a:endParaRPr lang="en-US" sz="1400" b="1" i="0" u="none" strike="noStrike" cap="none">
              <a:solidFill>
                <a:schemeClr val="bg1"/>
              </a:solidFill>
              <a:latin typeface="Bookman Old Style"/>
              <a:ea typeface="Arial"/>
              <a:cs typeface="Arial"/>
            </a:endParaRPr>
          </a:p>
          <a:p>
            <a:pPr marL="457200" marR="0" lvl="0" indent="-457200" algn="l" rtl="0">
              <a:lnSpc>
                <a:spcPct val="102000"/>
              </a:lnSpc>
              <a:spcBef>
                <a:spcPts val="1400"/>
              </a:spcBef>
              <a:spcAft>
                <a:spcPts val="0"/>
              </a:spcAft>
              <a:buClr>
                <a:schemeClr val="bg1"/>
              </a:buClr>
              <a:buSzPts val="2800"/>
              <a:buFont typeface="Arial"/>
              <a:buChar char="•"/>
            </a:pPr>
            <a:r>
              <a:rPr lang="en-US" sz="2800" b="1" i="0" u="none" strike="noStrike" cap="none" err="1">
                <a:solidFill>
                  <a:schemeClr val="bg1"/>
                </a:solidFill>
                <a:latin typeface="Bookman Old Style"/>
                <a:ea typeface="Calibri"/>
                <a:cs typeface="Calibri"/>
                <a:sym typeface="Calibri"/>
              </a:rPr>
              <a:t>Niet</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stil</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liggen</a:t>
            </a:r>
            <a:r>
              <a:rPr lang="en-US" sz="2800" b="1" i="0" u="none" strike="noStrike" cap="none">
                <a:solidFill>
                  <a:schemeClr val="bg1"/>
                </a:solidFill>
                <a:latin typeface="Bookman Old Style"/>
                <a:ea typeface="Calibri"/>
                <a:cs typeface="Calibri"/>
                <a:sym typeface="Calibri"/>
              </a:rPr>
              <a:t> in het finish </a:t>
            </a:r>
            <a:r>
              <a:rPr lang="en-US" sz="2800" b="1" i="0" u="none" strike="noStrike" cap="none" err="1">
                <a:solidFill>
                  <a:schemeClr val="bg1"/>
                </a:solidFill>
                <a:latin typeface="Bookman Old Style"/>
                <a:ea typeface="Calibri"/>
                <a:cs typeface="Calibri"/>
                <a:sym typeface="Calibri"/>
              </a:rPr>
              <a:t>gebied</a:t>
            </a:r>
            <a:r>
              <a:rPr lang="en-US" sz="2800" b="1" i="0" u="none" strike="noStrike" cap="none">
                <a:solidFill>
                  <a:schemeClr val="bg1"/>
                </a:solidFill>
                <a:latin typeface="Bookman Old Style"/>
                <a:ea typeface="Calibri"/>
                <a:cs typeface="Calibri"/>
                <a:sym typeface="Calibri"/>
              </a:rPr>
              <a:t>!</a:t>
            </a:r>
            <a:endParaRPr sz="2800" b="1" i="0" u="none" strike="noStrike" cap="none">
              <a:solidFill>
                <a:schemeClr val="bg1"/>
              </a:solidFill>
              <a:latin typeface="Bookman Old Style"/>
              <a:ea typeface="Calibri"/>
              <a:cs typeface="Calibri"/>
            </a:endParaRPr>
          </a:p>
          <a:p>
            <a:pPr marL="457200" marR="0" lvl="0" indent="-425450" algn="l" rtl="0">
              <a:lnSpc>
                <a:spcPct val="102000"/>
              </a:lnSpc>
              <a:spcBef>
                <a:spcPts val="1400"/>
              </a:spcBef>
              <a:spcAft>
                <a:spcPts val="0"/>
              </a:spcAft>
              <a:buClr>
                <a:schemeClr val="bg1"/>
              </a:buClr>
              <a:buSzPts val="2300"/>
              <a:buFont typeface="Calibri"/>
              <a:buChar char="•"/>
            </a:pPr>
            <a:r>
              <a:rPr lang="en-US" sz="2800" b="1" err="1">
                <a:solidFill>
                  <a:schemeClr val="bg1"/>
                </a:solidFill>
                <a:latin typeface="Bookman Old Style"/>
                <a:ea typeface="Calibri"/>
                <a:cs typeface="Calibri"/>
                <a:sym typeface="Calibri"/>
              </a:rPr>
              <a:t>Wachten</a:t>
            </a:r>
            <a:r>
              <a:rPr lang="en-US" sz="2800" b="1">
                <a:solidFill>
                  <a:schemeClr val="bg1"/>
                </a:solidFill>
                <a:latin typeface="Bookman Old Style"/>
                <a:ea typeface="Calibri"/>
                <a:cs typeface="Calibri"/>
                <a:sym typeface="Calibri"/>
              </a:rPr>
              <a:t> in </a:t>
            </a:r>
            <a:r>
              <a:rPr lang="en-US" sz="2800" b="1" err="1">
                <a:solidFill>
                  <a:schemeClr val="bg1"/>
                </a:solidFill>
                <a:latin typeface="Bookman Old Style"/>
                <a:ea typeface="Calibri"/>
                <a:cs typeface="Calibri"/>
                <a:sym typeface="Calibri"/>
              </a:rPr>
              <a:t>wachtgebied</a:t>
            </a:r>
            <a:r>
              <a:rPr lang="en-US" sz="2800" b="1">
                <a:solidFill>
                  <a:schemeClr val="bg1"/>
                </a:solidFill>
                <a:latin typeface="Bookman Old Style"/>
                <a:ea typeface="Calibri"/>
                <a:cs typeface="Calibri"/>
                <a:sym typeface="Calibri"/>
              </a:rPr>
              <a:t> tot </a:t>
            </a:r>
            <a:r>
              <a:rPr lang="en-US" sz="2800" b="1" err="1">
                <a:solidFill>
                  <a:schemeClr val="bg1"/>
                </a:solidFill>
                <a:latin typeface="Bookman Old Style"/>
                <a:ea typeface="Calibri"/>
                <a:cs typeface="Calibri"/>
                <a:sym typeface="Calibri"/>
              </a:rPr>
              <a:t>instructies</a:t>
            </a:r>
            <a:r>
              <a:rPr lang="en-US" sz="2800" b="1">
                <a:solidFill>
                  <a:schemeClr val="bg1"/>
                </a:solidFill>
                <a:latin typeface="Bookman Old Style"/>
                <a:ea typeface="Calibri"/>
                <a:cs typeface="Calibri"/>
                <a:sym typeface="Calibri"/>
              </a:rPr>
              <a:t> van de </a:t>
            </a:r>
            <a:r>
              <a:rPr lang="en-US" sz="2800" b="1" err="1">
                <a:solidFill>
                  <a:schemeClr val="bg1"/>
                </a:solidFill>
                <a:latin typeface="Bookman Old Style"/>
                <a:ea typeface="Calibri"/>
                <a:cs typeface="Calibri"/>
                <a:sym typeface="Calibri"/>
              </a:rPr>
              <a:t>kamprechter</a:t>
            </a:r>
            <a:r>
              <a:rPr lang="en-US" sz="2800" b="1">
                <a:solidFill>
                  <a:schemeClr val="bg1"/>
                </a:solidFill>
                <a:latin typeface="Bookman Old Style"/>
                <a:ea typeface="Calibri"/>
                <a:cs typeface="Calibri"/>
                <a:sym typeface="Calibri"/>
              </a:rPr>
              <a:t>.</a:t>
            </a:r>
            <a:endParaRPr sz="2800" b="1">
              <a:solidFill>
                <a:schemeClr val="bg1"/>
              </a:solidFill>
              <a:latin typeface="Bookman Old Style"/>
              <a:ea typeface="Calibri"/>
              <a:cs typeface="Calibri"/>
            </a:endParaRPr>
          </a:p>
          <a:p>
            <a:pPr marL="457200" marR="0" lvl="0" indent="-457200" algn="l" rtl="0">
              <a:lnSpc>
                <a:spcPct val="102000"/>
              </a:lnSpc>
              <a:spcBef>
                <a:spcPts val="1400"/>
              </a:spcBef>
              <a:spcAft>
                <a:spcPts val="0"/>
              </a:spcAft>
              <a:buClr>
                <a:schemeClr val="bg1"/>
              </a:buClr>
              <a:buSzPts val="2800"/>
              <a:buFont typeface="Arial"/>
              <a:buChar char="•"/>
            </a:pPr>
            <a:r>
              <a:rPr lang="en-US" sz="2800" b="1" i="0" u="none" strike="noStrike" cap="none" err="1">
                <a:solidFill>
                  <a:schemeClr val="bg1"/>
                </a:solidFill>
                <a:latin typeface="Bookman Old Style"/>
                <a:ea typeface="Calibri"/>
                <a:cs typeface="Calibri"/>
                <a:sym typeface="Calibri"/>
              </a:rPr>
              <a:t>Wachten</a:t>
            </a:r>
            <a:r>
              <a:rPr lang="en-US" sz="2800" b="1" i="0" u="none" strike="noStrike" cap="none">
                <a:solidFill>
                  <a:schemeClr val="bg1"/>
                </a:solidFill>
                <a:latin typeface="Bookman Old Style"/>
                <a:ea typeface="Calibri"/>
                <a:cs typeface="Calibri"/>
                <a:sym typeface="Calibri"/>
              </a:rPr>
              <a:t> op sein van </a:t>
            </a:r>
            <a:r>
              <a:rPr lang="en-US" sz="2800" b="1" i="0" u="none" strike="noStrike" cap="none" err="1">
                <a:solidFill>
                  <a:schemeClr val="bg1"/>
                </a:solidFill>
                <a:latin typeface="Bookman Old Style"/>
                <a:ea typeface="Calibri"/>
                <a:cs typeface="Calibri"/>
                <a:sym typeface="Calibri"/>
              </a:rPr>
              <a:t>vlot</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activisten</a:t>
            </a:r>
            <a:r>
              <a:rPr lang="en-US" sz="2800" b="1" i="0" u="none" strike="noStrike" cap="none">
                <a:solidFill>
                  <a:schemeClr val="bg1"/>
                </a:solidFill>
                <a:latin typeface="Bookman Old Style"/>
                <a:ea typeface="Calibri"/>
                <a:cs typeface="Calibri"/>
                <a:sym typeface="Calibri"/>
              </a:rPr>
              <a:t> dan </a:t>
            </a:r>
            <a:r>
              <a:rPr lang="en-US" sz="2800" b="1" i="0" u="none" strike="noStrike" cap="none" err="1">
                <a:solidFill>
                  <a:schemeClr val="bg1"/>
                </a:solidFill>
                <a:latin typeface="Bookman Old Style"/>
                <a:ea typeface="Calibri"/>
                <a:cs typeface="Calibri"/>
                <a:sym typeface="Calibri"/>
              </a:rPr>
              <a:t>aanleggen</a:t>
            </a:r>
            <a:r>
              <a:rPr lang="en-US" sz="2800" b="1" i="0" u="none" strike="noStrike" cap="none">
                <a:solidFill>
                  <a:schemeClr val="bg1"/>
                </a:solidFill>
                <a:latin typeface="Bookman Old Style"/>
                <a:ea typeface="Calibri"/>
                <a:cs typeface="Calibri"/>
                <a:sym typeface="Calibri"/>
              </a:rPr>
              <a:t>. </a:t>
            </a:r>
            <a:endParaRPr sz="1400" b="1" i="0" u="none" strike="noStrike" cap="none">
              <a:solidFill>
                <a:schemeClr val="bg1"/>
              </a:solidFill>
              <a:latin typeface="Bookman Old Style"/>
              <a:ea typeface="Arial"/>
              <a:cs typeface="Aria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5e8de38f9f_0_0"/>
          <p:cNvSpPr txBox="1">
            <a:spLocks noGrp="1"/>
          </p:cNvSpPr>
          <p:nvPr>
            <p:ph type="title"/>
          </p:nvPr>
        </p:nvSpPr>
        <p:spPr>
          <a:xfrm>
            <a:off x="457200" y="274637"/>
            <a:ext cx="8226300" cy="1139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sz="3600" b="1" err="1">
                <a:solidFill>
                  <a:schemeClr val="bg1"/>
                </a:solidFill>
                <a:latin typeface="Bookman Old Style"/>
              </a:rPr>
              <a:t>Aandachtspunten</a:t>
            </a:r>
            <a:r>
              <a:rPr lang="en-US" sz="3600" b="1">
                <a:solidFill>
                  <a:schemeClr val="bg1"/>
                </a:solidFill>
                <a:latin typeface="Bookman Old Style"/>
              </a:rPr>
              <a:t> 4800 meter</a:t>
            </a:r>
            <a:endParaRPr lang="en-US" sz="3600">
              <a:solidFill>
                <a:schemeClr val="bg1"/>
              </a:solidFill>
              <a:latin typeface="Bookman Old Style"/>
            </a:endParaRPr>
          </a:p>
        </p:txBody>
      </p:sp>
      <p:sp>
        <p:nvSpPr>
          <p:cNvPr id="307" name="Google Shape;307;g15e8de38f9f_0_0"/>
          <p:cNvSpPr txBox="1"/>
          <p:nvPr/>
        </p:nvSpPr>
        <p:spPr>
          <a:xfrm>
            <a:off x="651600" y="1030217"/>
            <a:ext cx="7837500" cy="4781700"/>
          </a:xfrm>
          <a:prstGeom prst="rect">
            <a:avLst/>
          </a:prstGeom>
          <a:noFill/>
          <a:ln>
            <a:noFill/>
          </a:ln>
        </p:spPr>
        <p:txBody>
          <a:bodyPr spcFirstLastPara="1" wrap="square" lIns="90000" tIns="45000" rIns="90000" bIns="45000" anchor="t" anchorCtr="0">
            <a:noAutofit/>
          </a:bodyPr>
          <a:lstStyle/>
          <a:p>
            <a:pPr marL="88900">
              <a:lnSpc>
                <a:spcPct val="102000"/>
              </a:lnSpc>
              <a:buClr>
                <a:schemeClr val="dk1"/>
              </a:buClr>
              <a:buSzPts val="2200"/>
            </a:pPr>
            <a:r>
              <a:rPr lang="nl-NL" sz="2000" b="1">
                <a:solidFill>
                  <a:schemeClr val="bg1"/>
                </a:solidFill>
                <a:latin typeface="Bookman Old Style"/>
                <a:ea typeface="Calibri"/>
                <a:cs typeface="Calibri"/>
                <a:sym typeface="Calibri"/>
              </a:rPr>
              <a:t>Als een nieuw blok begint:</a:t>
            </a:r>
          </a:p>
          <a:p>
            <a:pPr marL="546100" indent="-457200">
              <a:lnSpc>
                <a:spcPct val="102000"/>
              </a:lnSpc>
              <a:buClr>
                <a:schemeClr val="bg1"/>
              </a:buClr>
              <a:buSzPct val="100000"/>
              <a:buFont typeface="+mj-lt"/>
              <a:buAutoNum type="arabicPeriod"/>
            </a:pPr>
            <a:r>
              <a:rPr lang="nl-NL" sz="2000" b="1">
                <a:solidFill>
                  <a:schemeClr val="bg1"/>
                </a:solidFill>
                <a:latin typeface="Bookman Old Style"/>
                <a:ea typeface="Calibri"/>
                <a:cs typeface="Calibri"/>
                <a:sym typeface="Calibri"/>
              </a:rPr>
              <a:t>Boten voor het nieuwe blok mogen vlotten.</a:t>
            </a:r>
          </a:p>
          <a:p>
            <a:pPr marL="88900" lvl="2">
              <a:lnSpc>
                <a:spcPct val="102000"/>
              </a:lnSpc>
              <a:buClr>
                <a:schemeClr val="dk1"/>
              </a:buClr>
              <a:buSzPts val="2200"/>
            </a:pPr>
            <a:r>
              <a:rPr lang="nl-NL" sz="2000" b="1">
                <a:solidFill>
                  <a:schemeClr val="bg1"/>
                </a:solidFill>
                <a:latin typeface="Bookman Old Style"/>
                <a:ea typeface="Calibri"/>
                <a:cs typeface="Calibri"/>
                <a:sym typeface="Calibri"/>
              </a:rPr>
              <a:t>	- Vlotten op nummer volgorde</a:t>
            </a:r>
          </a:p>
          <a:p>
            <a:pPr marL="546100" indent="-457200">
              <a:lnSpc>
                <a:spcPct val="102000"/>
              </a:lnSpc>
              <a:buClr>
                <a:schemeClr val="bg1"/>
              </a:buClr>
              <a:buSzPct val="100000"/>
              <a:buFont typeface="+mj-lt"/>
              <a:buAutoNum type="arabicPeriod"/>
            </a:pPr>
            <a:r>
              <a:rPr lang="nl-NL" sz="2000" b="1">
                <a:solidFill>
                  <a:schemeClr val="bg1"/>
                </a:solidFill>
                <a:latin typeface="Bookman Old Style"/>
                <a:ea typeface="Calibri"/>
                <a:cs typeface="Calibri"/>
                <a:sym typeface="Calibri"/>
              </a:rPr>
              <a:t>Wanneer deze boten zijn gevlot mogen de wisselboten van het water gaan aanleggen zodat de boot doorgegeven kan worden en zullen deze boten weer uitgezet worden met nieuwe roeiers</a:t>
            </a:r>
          </a:p>
          <a:p>
            <a:pPr marL="546100" indent="-457200">
              <a:lnSpc>
                <a:spcPct val="102000"/>
              </a:lnSpc>
              <a:buClr>
                <a:schemeClr val="bg1"/>
              </a:buClr>
              <a:buSzPct val="100000"/>
              <a:buFont typeface="+mj-lt"/>
              <a:buAutoNum type="arabicPeriod"/>
            </a:pPr>
            <a:r>
              <a:rPr lang="nl-NL" sz="2000" b="1">
                <a:solidFill>
                  <a:schemeClr val="bg1"/>
                </a:solidFill>
                <a:latin typeface="Bookman Old Style"/>
                <a:ea typeface="Calibri"/>
                <a:cs typeface="Calibri"/>
                <a:sym typeface="Calibri"/>
              </a:rPr>
              <a:t>Als laatst zullen de overige boten mogen aanleggen</a:t>
            </a:r>
          </a:p>
          <a:p>
            <a:pPr marL="88900" lvl="1">
              <a:lnSpc>
                <a:spcPct val="102000"/>
              </a:lnSpc>
              <a:buClr>
                <a:schemeClr val="dk1"/>
              </a:buClr>
              <a:buSzPts val="2200"/>
            </a:pPr>
            <a:r>
              <a:rPr lang="nl-NL" sz="2000" b="1">
                <a:solidFill>
                  <a:schemeClr val="bg1"/>
                </a:solidFill>
                <a:latin typeface="Bookman Old Style"/>
                <a:ea typeface="Calibri"/>
                <a:cs typeface="Calibri"/>
                <a:sym typeface="Calibri"/>
              </a:rPr>
              <a:t>	- Boten van vorige blok moeten op 		volgorde worden gelegd: wisselboten vooraan en 	boten die eruit gaan achteraan</a:t>
            </a:r>
          </a:p>
        </p:txBody>
      </p:sp>
      <p:pic>
        <p:nvPicPr>
          <p:cNvPr id="308" name="Google Shape;308;g15e8de38f9f_0_0"/>
          <p:cNvPicPr preferRelativeResize="0"/>
          <p:nvPr/>
        </p:nvPicPr>
        <p:blipFill>
          <a:blip r:embed="rId3">
            <a:alphaModFix/>
          </a:blip>
          <a:stretch>
            <a:fillRect/>
          </a:stretch>
        </p:blipFill>
        <p:spPr>
          <a:xfrm>
            <a:off x="5660021" y="4508074"/>
            <a:ext cx="3319387" cy="2228881"/>
          </a:xfrm>
          <a:prstGeom prst="rect">
            <a:avLst/>
          </a:prstGeom>
          <a:noFill/>
          <a:ln>
            <a:noFill/>
          </a:ln>
        </p:spPr>
      </p:pic>
    </p:spTree>
    <p:extLst>
      <p:ext uri="{BB962C8B-B14F-4D97-AF65-F5344CB8AC3E}">
        <p14:creationId xmlns:p14="http://schemas.microsoft.com/office/powerpoint/2010/main" val="138353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i="0" u="none" strike="noStrike" cap="none" err="1">
                <a:solidFill>
                  <a:schemeClr val="bg1"/>
                </a:solidFill>
                <a:latin typeface="Bookman Old Style"/>
                <a:ea typeface="Calibri"/>
                <a:cs typeface="Calibri"/>
                <a:sym typeface="Calibri"/>
              </a:rPr>
              <a:t>Inhoud</a:t>
            </a:r>
            <a:endParaRPr lang="en-GB"/>
          </a:p>
        </p:txBody>
      </p:sp>
      <p:sp>
        <p:nvSpPr>
          <p:cNvPr id="4" name="Title 1">
            <a:extLst>
              <a:ext uri="{FF2B5EF4-FFF2-40B4-BE49-F238E27FC236}">
                <a16:creationId xmlns:a16="http://schemas.microsoft.com/office/drawing/2014/main" id="{D9C5DDAF-006A-C107-0D4B-B0D8A04158B4}"/>
              </a:ext>
            </a:extLst>
          </p:cNvPr>
          <p:cNvSpPr txBox="1">
            <a:spLocks/>
          </p:cNvSpPr>
          <p:nvPr/>
        </p:nvSpPr>
        <p:spPr>
          <a:xfrm>
            <a:off x="850392" y="1158113"/>
            <a:ext cx="7418705" cy="47306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Vaarregels</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Baankaart</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Keerboei</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Rugnummers</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Vlotten</a:t>
            </a:r>
            <a:r>
              <a:rPr lang="en-US" sz="3200" b="1">
                <a:solidFill>
                  <a:schemeClr val="bg1"/>
                </a:solidFill>
                <a:latin typeface="Bookman Old Style"/>
              </a:rPr>
              <a:t> - </a:t>
            </a:r>
            <a:r>
              <a:rPr lang="en-US" sz="3200" b="1" err="1">
                <a:solidFill>
                  <a:schemeClr val="bg1"/>
                </a:solidFill>
                <a:latin typeface="Bookman Old Style"/>
              </a:rPr>
              <a:t>Instappen</a:t>
            </a: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Aanleggen</a:t>
            </a: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Traplopen</a:t>
            </a:r>
            <a:endParaRPr lang="en-US" sz="3200" b="1">
              <a:solidFill>
                <a:schemeClr val="bg1"/>
              </a:solidFill>
              <a:latin typeface="Bookman Old Style"/>
            </a:endParaRPr>
          </a:p>
        </p:txBody>
      </p:sp>
    </p:spTree>
    <p:extLst>
      <p:ext uri="{BB962C8B-B14F-4D97-AF65-F5344CB8AC3E}">
        <p14:creationId xmlns:p14="http://schemas.microsoft.com/office/powerpoint/2010/main" val="23718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192024" y="274637"/>
            <a:ext cx="8741664"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000" b="1" i="0" u="none" strike="noStrike" cap="none">
                <a:solidFill>
                  <a:schemeClr val="bg1"/>
                </a:solidFill>
                <a:latin typeface="Bookman Old Style"/>
                <a:ea typeface="Calibri"/>
                <a:cs typeface="Calibri"/>
                <a:sym typeface="Calibri"/>
              </a:rPr>
              <a:t>7. </a:t>
            </a:r>
            <a:r>
              <a:rPr lang="en-US" sz="4000" b="1" i="0" u="none" strike="noStrike" cap="none" err="1">
                <a:solidFill>
                  <a:schemeClr val="bg1"/>
                </a:solidFill>
                <a:latin typeface="Bookman Old Style"/>
                <a:ea typeface="Calibri"/>
                <a:cs typeface="Calibri"/>
                <a:sym typeface="Calibri"/>
              </a:rPr>
              <a:t>Traplopen</a:t>
            </a:r>
            <a:r>
              <a:rPr lang="en-US" sz="4000" b="1" i="0" u="none" strike="noStrike" cap="none">
                <a:solidFill>
                  <a:schemeClr val="bg1"/>
                </a:solidFill>
                <a:latin typeface="Bookman Old Style"/>
                <a:ea typeface="Calibri"/>
                <a:cs typeface="Calibri"/>
                <a:sym typeface="Calibri"/>
              </a:rPr>
              <a:t>: </a:t>
            </a:r>
            <a:r>
              <a:rPr lang="en-US" sz="4000" b="1" i="0" u="none" strike="noStrike" cap="none" err="1">
                <a:solidFill>
                  <a:schemeClr val="bg1"/>
                </a:solidFill>
                <a:latin typeface="Bookman Old Style"/>
                <a:ea typeface="Calibri"/>
                <a:cs typeface="Calibri"/>
                <a:sym typeface="Calibri"/>
              </a:rPr>
              <a:t>aandachtspunten</a:t>
            </a:r>
            <a:endParaRPr lang="en-US" sz="4000" b="1">
              <a:solidFill>
                <a:schemeClr val="bg1"/>
              </a:solidFill>
              <a:latin typeface="Bookman Old Style"/>
            </a:endParaRPr>
          </a:p>
        </p:txBody>
      </p:sp>
      <p:sp>
        <p:nvSpPr>
          <p:cNvPr id="314" name="Google Shape;314;p17"/>
          <p:cNvSpPr txBox="1"/>
          <p:nvPr/>
        </p:nvSpPr>
        <p:spPr>
          <a:xfrm>
            <a:off x="726195" y="1417637"/>
            <a:ext cx="7837486" cy="4781550"/>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0"/>
              </a:spcBef>
              <a:spcAft>
                <a:spcPts val="0"/>
              </a:spcAft>
              <a:buClr>
                <a:schemeClr val="bg1"/>
              </a:buClr>
              <a:buSzPct val="100000"/>
              <a:buFont typeface="Arial"/>
              <a:buChar char="•"/>
            </a:pPr>
            <a:r>
              <a:rPr lang="en-US" sz="2800" b="1" i="0" u="none" strike="noStrike" cap="none">
                <a:solidFill>
                  <a:schemeClr val="bg1"/>
                </a:solidFill>
                <a:latin typeface="Bookman Old Style"/>
                <a:ea typeface="Calibri"/>
                <a:cs typeface="Calibri"/>
                <a:sym typeface="Calibri"/>
              </a:rPr>
              <a:t>Boot in de </a:t>
            </a:r>
            <a:r>
              <a:rPr lang="en-US" sz="2800" b="1" i="0" u="none" strike="noStrike" cap="none" err="1">
                <a:solidFill>
                  <a:schemeClr val="bg1"/>
                </a:solidFill>
                <a:latin typeface="Bookman Old Style"/>
                <a:ea typeface="Calibri"/>
                <a:cs typeface="Calibri"/>
                <a:sym typeface="Calibri"/>
              </a:rPr>
              <a:t>handen</a:t>
            </a:r>
            <a:r>
              <a:rPr lang="en-US" sz="2800" b="1" i="0" u="none" strike="noStrike" cap="none">
                <a:solidFill>
                  <a:schemeClr val="bg1"/>
                </a:solidFill>
                <a:latin typeface="Bookman Old Style"/>
                <a:ea typeface="Calibri"/>
                <a:cs typeface="Calibri"/>
                <a:sym typeface="Calibri"/>
              </a:rPr>
              <a:t> met de </a:t>
            </a:r>
            <a:r>
              <a:rPr lang="en-US" sz="2800" b="1" i="0" u="none" strike="noStrike" cap="none" err="1">
                <a:solidFill>
                  <a:schemeClr val="bg1"/>
                </a:solidFill>
                <a:latin typeface="Bookman Old Style"/>
                <a:ea typeface="Calibri"/>
                <a:cs typeface="Calibri"/>
                <a:sym typeface="Calibri"/>
              </a:rPr>
              <a:t>kiel</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naar</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boven</a:t>
            </a:r>
            <a:r>
              <a:rPr lang="en-US" sz="2800" b="1" i="0" u="none" strike="noStrike" cap="none">
                <a:solidFill>
                  <a:schemeClr val="bg1"/>
                </a:solidFill>
                <a:latin typeface="Bookman Old Style"/>
                <a:ea typeface="Calibri"/>
                <a:cs typeface="Calibri"/>
                <a:sym typeface="Calibri"/>
              </a:rPr>
              <a:t>.</a:t>
            </a:r>
            <a:endParaRPr lang="en-US" sz="1400" b="1" i="0" u="none" strike="noStrike" cap="none">
              <a:solidFill>
                <a:schemeClr val="bg1"/>
              </a:solidFill>
              <a:latin typeface="Bookman Old Style"/>
              <a:ea typeface="Arial"/>
              <a:cs typeface="Arial"/>
            </a:endParaRPr>
          </a:p>
        </p:txBody>
      </p:sp>
      <p:pic>
        <p:nvPicPr>
          <p:cNvPr id="317" name="Google Shape;317;p17"/>
          <p:cNvPicPr preferRelativeResize="0"/>
          <p:nvPr/>
        </p:nvPicPr>
        <p:blipFill rotWithShape="1">
          <a:blip r:embed="rId3">
            <a:alphaModFix/>
          </a:blip>
          <a:srcRect/>
          <a:stretch/>
        </p:blipFill>
        <p:spPr>
          <a:xfrm>
            <a:off x="863513" y="2868614"/>
            <a:ext cx="7562850" cy="2571749"/>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192024" y="274637"/>
            <a:ext cx="8741664"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000" b="1" i="0" u="none" strike="noStrike" cap="none">
                <a:solidFill>
                  <a:schemeClr val="bg1"/>
                </a:solidFill>
                <a:latin typeface="Bookman Old Style"/>
                <a:ea typeface="Calibri"/>
                <a:cs typeface="Calibri"/>
                <a:sym typeface="Calibri"/>
              </a:rPr>
              <a:t>7. </a:t>
            </a:r>
            <a:r>
              <a:rPr lang="en-US" sz="4000" b="1" i="0" u="none" strike="noStrike" cap="none" err="1">
                <a:solidFill>
                  <a:schemeClr val="bg1"/>
                </a:solidFill>
                <a:latin typeface="Bookman Old Style"/>
                <a:ea typeface="Calibri"/>
                <a:cs typeface="Calibri"/>
                <a:sym typeface="Calibri"/>
              </a:rPr>
              <a:t>Traplopen</a:t>
            </a:r>
            <a:r>
              <a:rPr lang="en-US" sz="4000" b="1" i="0" u="none" strike="noStrike" cap="none">
                <a:solidFill>
                  <a:schemeClr val="bg1"/>
                </a:solidFill>
                <a:latin typeface="Bookman Old Style"/>
                <a:ea typeface="Calibri"/>
                <a:cs typeface="Calibri"/>
                <a:sym typeface="Calibri"/>
              </a:rPr>
              <a:t>: </a:t>
            </a:r>
            <a:r>
              <a:rPr lang="en-US" sz="4000" b="1" i="0" u="none" strike="noStrike" cap="none" err="1">
                <a:solidFill>
                  <a:schemeClr val="bg1"/>
                </a:solidFill>
                <a:latin typeface="Bookman Old Style"/>
                <a:ea typeface="Calibri"/>
                <a:cs typeface="Calibri"/>
                <a:sym typeface="Calibri"/>
              </a:rPr>
              <a:t>aandachtspunten</a:t>
            </a:r>
            <a:endParaRPr lang="en-US" sz="4000" b="1">
              <a:solidFill>
                <a:schemeClr val="bg1"/>
              </a:solidFill>
              <a:latin typeface="Bookman Old Style"/>
            </a:endParaRPr>
          </a:p>
        </p:txBody>
      </p:sp>
      <p:sp>
        <p:nvSpPr>
          <p:cNvPr id="314" name="Google Shape;314;p17"/>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0"/>
              </a:spcBef>
              <a:spcAft>
                <a:spcPts val="0"/>
              </a:spcAft>
              <a:buClr>
                <a:schemeClr val="bg1"/>
              </a:buClr>
              <a:buSzPct val="100000"/>
              <a:buFont typeface="Arial"/>
              <a:buChar char="•"/>
            </a:pPr>
            <a:r>
              <a:rPr lang="en-US" sz="2800" b="1" i="0" u="none" strike="noStrike" cap="none">
                <a:solidFill>
                  <a:schemeClr val="bg1"/>
                </a:solidFill>
                <a:latin typeface="Bookman Old Style"/>
                <a:ea typeface="Calibri"/>
                <a:cs typeface="Calibri"/>
                <a:sym typeface="Calibri"/>
              </a:rPr>
              <a:t>Boot parallel </a:t>
            </a:r>
            <a:r>
              <a:rPr lang="en-US" sz="2800" b="1" i="0" u="none" strike="noStrike" cap="none" err="1">
                <a:solidFill>
                  <a:schemeClr val="bg1"/>
                </a:solidFill>
                <a:latin typeface="Bookman Old Style"/>
                <a:ea typeface="Calibri"/>
                <a:cs typeface="Calibri"/>
                <a:sym typeface="Calibri"/>
              </a:rPr>
              <a:t>aan</a:t>
            </a:r>
            <a:r>
              <a:rPr lang="en-US" sz="2800" b="1" i="0" u="none" strike="noStrike" cap="none">
                <a:solidFill>
                  <a:schemeClr val="bg1"/>
                </a:solidFill>
                <a:latin typeface="Bookman Old Style"/>
                <a:ea typeface="Calibri"/>
                <a:cs typeface="Calibri"/>
                <a:sym typeface="Calibri"/>
              </a:rPr>
              <a:t> de trap</a:t>
            </a:r>
          </a:p>
          <a:p>
            <a:pPr marL="340995" marR="0" lvl="0" indent="-340995" algn="l" rtl="0">
              <a:lnSpc>
                <a:spcPct val="100000"/>
              </a:lnSpc>
              <a:spcBef>
                <a:spcPts val="0"/>
              </a:spcBef>
              <a:spcAft>
                <a:spcPts val="0"/>
              </a:spcAft>
              <a:buClr>
                <a:schemeClr val="bg1"/>
              </a:buClr>
              <a:buSzPct val="100000"/>
              <a:buFont typeface="Arial"/>
              <a:buChar char="•"/>
            </a:pPr>
            <a:r>
              <a:rPr lang="en-US" sz="2800" b="1">
                <a:solidFill>
                  <a:schemeClr val="bg1"/>
                </a:solidFill>
                <a:latin typeface="Bookman Old Style"/>
                <a:ea typeface="Calibri"/>
                <a:cs typeface="Calibri"/>
                <a:sym typeface="Calibri"/>
              </a:rPr>
              <a:t>Loop </a:t>
            </a:r>
            <a:r>
              <a:rPr lang="en-US" sz="2800" b="1" err="1">
                <a:solidFill>
                  <a:schemeClr val="bg1"/>
                </a:solidFill>
                <a:latin typeface="Bookman Old Style"/>
                <a:ea typeface="Calibri"/>
                <a:cs typeface="Calibri"/>
                <a:sym typeface="Calibri"/>
              </a:rPr>
              <a:t>tegelijk</a:t>
            </a:r>
            <a:r>
              <a:rPr lang="en-US" sz="2800" b="1">
                <a:solidFill>
                  <a:schemeClr val="bg1"/>
                </a:solidFill>
                <a:latin typeface="Bookman Old Style"/>
                <a:ea typeface="Calibri"/>
                <a:cs typeface="Calibri"/>
                <a:sym typeface="Calibri"/>
              </a:rPr>
              <a:t> de trap op/</a:t>
            </a:r>
            <a:r>
              <a:rPr lang="en-US" sz="2800" b="1" err="1">
                <a:solidFill>
                  <a:schemeClr val="bg1"/>
                </a:solidFill>
                <a:latin typeface="Bookman Old Style"/>
                <a:ea typeface="Calibri"/>
                <a:cs typeface="Calibri"/>
                <a:sym typeface="Calibri"/>
              </a:rPr>
              <a:t>af</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gezicht</a:t>
            </a:r>
            <a:r>
              <a:rPr lang="en-US" sz="2800" b="1">
                <a:solidFill>
                  <a:schemeClr val="bg1"/>
                </a:solidFill>
                <a:latin typeface="Bookman Old Style"/>
                <a:ea typeface="Calibri"/>
                <a:cs typeface="Calibri"/>
                <a:sym typeface="Calibri"/>
              </a:rPr>
              <a:t> in </a:t>
            </a:r>
            <a:r>
              <a:rPr lang="en-US" sz="2800" b="1" err="1">
                <a:solidFill>
                  <a:schemeClr val="bg1"/>
                </a:solidFill>
                <a:latin typeface="Bookman Old Style"/>
                <a:ea typeface="Calibri"/>
                <a:cs typeface="Calibri"/>
                <a:sym typeface="Calibri"/>
              </a:rPr>
              <a:t>looprichting</a:t>
            </a:r>
            <a:r>
              <a:rPr lang="en-US" sz="2800" b="1">
                <a:solidFill>
                  <a:schemeClr val="bg1"/>
                </a:solidFill>
                <a:latin typeface="Bookman Old Style"/>
                <a:ea typeface="Calibri"/>
                <a:cs typeface="Calibri"/>
                <a:sym typeface="Calibri"/>
              </a:rPr>
              <a:t> </a:t>
            </a:r>
          </a:p>
          <a:p>
            <a:pPr marL="340995" marR="0" lvl="0" indent="-340995" algn="l" rtl="0">
              <a:lnSpc>
                <a:spcPct val="100000"/>
              </a:lnSpc>
              <a:spcBef>
                <a:spcPts val="0"/>
              </a:spcBef>
              <a:spcAft>
                <a:spcPts val="0"/>
              </a:spcAft>
              <a:buClr>
                <a:schemeClr val="bg1"/>
              </a:buClr>
              <a:buSzPct val="100000"/>
              <a:buFont typeface="Arial"/>
              <a:buChar char="•"/>
            </a:pPr>
            <a:r>
              <a:rPr lang="en-US" sz="2800" b="1" err="1">
                <a:solidFill>
                  <a:schemeClr val="bg1"/>
                </a:solidFill>
                <a:latin typeface="Bookman Old Style"/>
                <a:ea typeface="Calibri"/>
                <a:cs typeface="Calibri"/>
                <a:sym typeface="Calibri"/>
              </a:rPr>
              <a:t>meetellen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kan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handig</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zijn</a:t>
            </a:r>
            <a:endParaRPr lang="en-US" sz="2800" b="1">
              <a:solidFill>
                <a:schemeClr val="bg1"/>
              </a:solidFill>
              <a:latin typeface="Bookman Old Style"/>
              <a:ea typeface="Calibri"/>
              <a:cs typeface="Calibri"/>
              <a:sym typeface="Calibri"/>
            </a:endParaRPr>
          </a:p>
          <a:p>
            <a:pPr marL="340995" lvl="8" indent="-340995">
              <a:buClr>
                <a:schemeClr val="bg1"/>
              </a:buClr>
              <a:buSzPct val="100000"/>
              <a:buFont typeface="Arial"/>
              <a:buChar char="•"/>
            </a:pPr>
            <a:endParaRPr lang="en-US" sz="2800" b="1">
              <a:solidFill>
                <a:schemeClr val="bg1"/>
              </a:solidFill>
              <a:latin typeface="Bookman Old Style"/>
              <a:ea typeface="Calibri"/>
              <a:cs typeface="Calibri"/>
              <a:sym typeface="Calibri"/>
            </a:endParaRPr>
          </a:p>
          <a:p>
            <a:pPr lvl="8">
              <a:buClr>
                <a:schemeClr val="bg1"/>
              </a:buClr>
              <a:buSzPct val="100000"/>
            </a:pPr>
            <a:endParaRPr lang="en-US" sz="2800" b="1">
              <a:solidFill>
                <a:schemeClr val="bg1"/>
              </a:solidFill>
              <a:latin typeface="Bookman Old Style"/>
              <a:ea typeface="Calibri"/>
              <a:cs typeface="Calibri"/>
              <a:sym typeface="Calibri"/>
            </a:endParaRPr>
          </a:p>
          <a:p>
            <a:pPr marL="340995" lvl="1" indent="-340995">
              <a:buClr>
                <a:schemeClr val="bg1"/>
              </a:buClr>
              <a:buSzPct val="100000"/>
              <a:buFont typeface="Arial"/>
              <a:buChar char="•"/>
            </a:pPr>
            <a:endParaRPr lang="en-US" b="1" i="0" u="none" strike="noStrike" cap="none">
              <a:solidFill>
                <a:schemeClr val="bg1"/>
              </a:solidFill>
              <a:latin typeface="Bookman Old Style"/>
              <a:ea typeface="Arial"/>
              <a:cs typeface="Arial"/>
            </a:endParaRPr>
          </a:p>
        </p:txBody>
      </p:sp>
      <p:pic>
        <p:nvPicPr>
          <p:cNvPr id="2" name="Google Shape;326;p18">
            <a:extLst>
              <a:ext uri="{FF2B5EF4-FFF2-40B4-BE49-F238E27FC236}">
                <a16:creationId xmlns:a16="http://schemas.microsoft.com/office/drawing/2014/main" id="{32E96EB6-8371-4133-FC8E-2E86CBF0902F}"/>
              </a:ext>
            </a:extLst>
          </p:cNvPr>
          <p:cNvPicPr preferRelativeResize="0"/>
          <p:nvPr/>
        </p:nvPicPr>
        <p:blipFill rotWithShape="1">
          <a:blip r:embed="rId3">
            <a:alphaModFix/>
          </a:blip>
          <a:srcRect/>
          <a:stretch/>
        </p:blipFill>
        <p:spPr>
          <a:xfrm>
            <a:off x="2548858" y="3291840"/>
            <a:ext cx="4027995" cy="3214305"/>
          </a:xfrm>
          <a:prstGeom prst="rect">
            <a:avLst/>
          </a:prstGeom>
          <a:noFill/>
          <a:ln>
            <a:noFill/>
          </a:ln>
        </p:spPr>
      </p:pic>
    </p:spTree>
    <p:extLst>
      <p:ext uri="{BB962C8B-B14F-4D97-AF65-F5344CB8AC3E}">
        <p14:creationId xmlns:p14="http://schemas.microsoft.com/office/powerpoint/2010/main" val="223917162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192024" y="274637"/>
            <a:ext cx="8741664"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000" b="1" i="0" u="none" strike="noStrike" cap="none">
                <a:solidFill>
                  <a:schemeClr val="bg1"/>
                </a:solidFill>
                <a:latin typeface="Bookman Old Style"/>
                <a:ea typeface="Calibri"/>
                <a:cs typeface="Calibri"/>
                <a:sym typeface="Calibri"/>
              </a:rPr>
              <a:t>7. </a:t>
            </a:r>
            <a:r>
              <a:rPr lang="en-US" sz="4000" b="1" i="0" u="none" strike="noStrike" cap="none" err="1">
                <a:solidFill>
                  <a:schemeClr val="bg1"/>
                </a:solidFill>
                <a:latin typeface="Bookman Old Style"/>
                <a:ea typeface="Calibri"/>
                <a:cs typeface="Calibri"/>
                <a:sym typeface="Calibri"/>
              </a:rPr>
              <a:t>Traplopen</a:t>
            </a:r>
            <a:r>
              <a:rPr lang="en-US" sz="4000" b="1" i="0" u="none" strike="noStrike" cap="none">
                <a:solidFill>
                  <a:schemeClr val="bg1"/>
                </a:solidFill>
                <a:latin typeface="Bookman Old Style"/>
                <a:ea typeface="Calibri"/>
                <a:cs typeface="Calibri"/>
                <a:sym typeface="Calibri"/>
              </a:rPr>
              <a:t>: </a:t>
            </a:r>
            <a:r>
              <a:rPr lang="en-US" sz="4000" b="1" i="0" u="none" strike="noStrike" cap="none" err="1">
                <a:solidFill>
                  <a:schemeClr val="bg1"/>
                </a:solidFill>
                <a:latin typeface="Bookman Old Style"/>
                <a:ea typeface="Calibri"/>
                <a:cs typeface="Calibri"/>
                <a:sym typeface="Calibri"/>
              </a:rPr>
              <a:t>aandachtspunten</a:t>
            </a:r>
            <a:endParaRPr lang="en-US" sz="4000" b="1">
              <a:solidFill>
                <a:schemeClr val="bg1"/>
              </a:solidFill>
              <a:latin typeface="Bookman Old Style"/>
            </a:endParaRPr>
          </a:p>
        </p:txBody>
      </p:sp>
      <p:sp>
        <p:nvSpPr>
          <p:cNvPr id="314" name="Google Shape;314;p17"/>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0"/>
              </a:spcBef>
              <a:spcAft>
                <a:spcPts val="0"/>
              </a:spcAft>
              <a:buClr>
                <a:schemeClr val="bg1"/>
              </a:buClr>
              <a:buSzPct val="100000"/>
              <a:buFont typeface="Arial"/>
              <a:buChar char="•"/>
            </a:pPr>
            <a:r>
              <a:rPr lang="en-US" sz="2800" b="1" i="0" u="none" strike="noStrike" cap="none">
                <a:solidFill>
                  <a:schemeClr val="bg1"/>
                </a:solidFill>
                <a:latin typeface="Bookman Old Style"/>
                <a:ea typeface="Calibri"/>
                <a:cs typeface="Calibri"/>
                <a:sym typeface="Calibri"/>
              </a:rPr>
              <a:t>Boot parallel </a:t>
            </a:r>
            <a:r>
              <a:rPr lang="en-US" sz="2800" b="1" i="0" u="none" strike="noStrike" cap="none" err="1">
                <a:solidFill>
                  <a:schemeClr val="bg1"/>
                </a:solidFill>
                <a:latin typeface="Bookman Old Style"/>
                <a:ea typeface="Calibri"/>
                <a:cs typeface="Calibri"/>
                <a:sym typeface="Calibri"/>
              </a:rPr>
              <a:t>aan</a:t>
            </a:r>
            <a:r>
              <a:rPr lang="en-US" sz="2800" b="1" i="0" u="none" strike="noStrike" cap="none">
                <a:solidFill>
                  <a:schemeClr val="bg1"/>
                </a:solidFill>
                <a:latin typeface="Bookman Old Style"/>
                <a:ea typeface="Calibri"/>
                <a:cs typeface="Calibri"/>
                <a:sym typeface="Calibri"/>
              </a:rPr>
              <a:t> de trap</a:t>
            </a:r>
          </a:p>
          <a:p>
            <a:pPr marL="340995" marR="0" lvl="0" indent="-340995" algn="l" rtl="0">
              <a:lnSpc>
                <a:spcPct val="100000"/>
              </a:lnSpc>
              <a:spcBef>
                <a:spcPts val="0"/>
              </a:spcBef>
              <a:spcAft>
                <a:spcPts val="0"/>
              </a:spcAft>
              <a:buClr>
                <a:schemeClr val="bg1"/>
              </a:buClr>
              <a:buSzPct val="100000"/>
              <a:buFont typeface="Arial"/>
              <a:buChar char="•"/>
            </a:pPr>
            <a:r>
              <a:rPr lang="en-US" sz="2800" b="1">
                <a:solidFill>
                  <a:schemeClr val="bg1"/>
                </a:solidFill>
                <a:latin typeface="Bookman Old Style"/>
                <a:ea typeface="Calibri"/>
                <a:cs typeface="Calibri"/>
                <a:sym typeface="Calibri"/>
              </a:rPr>
              <a:t>Loop </a:t>
            </a:r>
            <a:r>
              <a:rPr lang="en-US" sz="2800" b="1" err="1">
                <a:solidFill>
                  <a:schemeClr val="bg1"/>
                </a:solidFill>
                <a:latin typeface="Bookman Old Style"/>
                <a:ea typeface="Calibri"/>
                <a:cs typeface="Calibri"/>
                <a:sym typeface="Calibri"/>
              </a:rPr>
              <a:t>tegelijk</a:t>
            </a:r>
            <a:r>
              <a:rPr lang="en-US" sz="2800" b="1">
                <a:solidFill>
                  <a:schemeClr val="bg1"/>
                </a:solidFill>
                <a:latin typeface="Bookman Old Style"/>
                <a:ea typeface="Calibri"/>
                <a:cs typeface="Calibri"/>
                <a:sym typeface="Calibri"/>
              </a:rPr>
              <a:t> de trap op/</a:t>
            </a:r>
            <a:r>
              <a:rPr lang="en-US" sz="2800" b="1" err="1">
                <a:solidFill>
                  <a:schemeClr val="bg1"/>
                </a:solidFill>
                <a:latin typeface="Bookman Old Style"/>
                <a:ea typeface="Calibri"/>
                <a:cs typeface="Calibri"/>
                <a:sym typeface="Calibri"/>
              </a:rPr>
              <a:t>af</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gezicht</a:t>
            </a:r>
            <a:r>
              <a:rPr lang="en-US" sz="2800" b="1">
                <a:solidFill>
                  <a:schemeClr val="bg1"/>
                </a:solidFill>
                <a:latin typeface="Bookman Old Style"/>
                <a:ea typeface="Calibri"/>
                <a:cs typeface="Calibri"/>
                <a:sym typeface="Calibri"/>
              </a:rPr>
              <a:t> in </a:t>
            </a:r>
            <a:r>
              <a:rPr lang="en-US" sz="2800" b="1" err="1">
                <a:solidFill>
                  <a:schemeClr val="bg1"/>
                </a:solidFill>
                <a:latin typeface="Bookman Old Style"/>
                <a:ea typeface="Calibri"/>
                <a:cs typeface="Calibri"/>
                <a:sym typeface="Calibri"/>
              </a:rPr>
              <a:t>looprichting</a:t>
            </a:r>
            <a:r>
              <a:rPr lang="en-US" sz="2800" b="1">
                <a:solidFill>
                  <a:schemeClr val="bg1"/>
                </a:solidFill>
                <a:latin typeface="Bookman Old Style"/>
                <a:ea typeface="Calibri"/>
                <a:cs typeface="Calibri"/>
                <a:sym typeface="Calibri"/>
              </a:rPr>
              <a:t> </a:t>
            </a:r>
          </a:p>
          <a:p>
            <a:pPr marL="340995" marR="0" lvl="0" indent="-340995" algn="l" rtl="0">
              <a:lnSpc>
                <a:spcPct val="100000"/>
              </a:lnSpc>
              <a:spcBef>
                <a:spcPts val="0"/>
              </a:spcBef>
              <a:spcAft>
                <a:spcPts val="0"/>
              </a:spcAft>
              <a:buClr>
                <a:schemeClr val="bg1"/>
              </a:buClr>
              <a:buSzPct val="100000"/>
              <a:buFont typeface="Arial"/>
              <a:buChar char="•"/>
            </a:pPr>
            <a:r>
              <a:rPr lang="en-US" sz="2800" b="1" err="1">
                <a:solidFill>
                  <a:schemeClr val="bg1"/>
                </a:solidFill>
                <a:latin typeface="Bookman Old Style"/>
                <a:ea typeface="Calibri"/>
                <a:cs typeface="Calibri"/>
                <a:sym typeface="Calibri"/>
              </a:rPr>
              <a:t>meetellen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kan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handig</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zijn</a:t>
            </a:r>
            <a:endParaRPr lang="en-US" sz="2800" b="1">
              <a:solidFill>
                <a:schemeClr val="bg1"/>
              </a:solidFill>
              <a:latin typeface="Bookman Old Style"/>
              <a:ea typeface="Calibri"/>
              <a:cs typeface="Calibri"/>
              <a:sym typeface="Calibri"/>
            </a:endParaRPr>
          </a:p>
          <a:p>
            <a:pPr marL="340995" lvl="8" indent="-340995">
              <a:buClr>
                <a:schemeClr val="bg1"/>
              </a:buClr>
              <a:buSzPct val="100000"/>
              <a:buFont typeface="Arial"/>
              <a:buChar char="•"/>
            </a:pPr>
            <a:endParaRPr lang="en-US" sz="2800" b="1">
              <a:solidFill>
                <a:schemeClr val="bg1"/>
              </a:solidFill>
              <a:latin typeface="Bookman Old Style"/>
              <a:ea typeface="Calibri"/>
              <a:cs typeface="Calibri"/>
              <a:sym typeface="Calibri"/>
            </a:endParaRPr>
          </a:p>
          <a:p>
            <a:pPr lvl="8">
              <a:buClr>
                <a:schemeClr val="bg1"/>
              </a:buClr>
              <a:buSzPct val="100000"/>
            </a:pPr>
            <a:endParaRPr lang="en-US" sz="2800" b="1">
              <a:solidFill>
                <a:schemeClr val="bg1"/>
              </a:solidFill>
              <a:latin typeface="Bookman Old Style"/>
              <a:ea typeface="Calibri"/>
              <a:cs typeface="Calibri"/>
              <a:sym typeface="Calibri"/>
            </a:endParaRPr>
          </a:p>
          <a:p>
            <a:pPr marL="340995" lvl="1" indent="-340995">
              <a:buClr>
                <a:schemeClr val="bg1"/>
              </a:buClr>
              <a:buSzPct val="100000"/>
              <a:buFont typeface="Arial"/>
              <a:buChar char="•"/>
            </a:pPr>
            <a:endParaRPr lang="en-US" b="1" i="0" u="none" strike="noStrike" cap="none">
              <a:solidFill>
                <a:schemeClr val="bg1"/>
              </a:solidFill>
              <a:latin typeface="Bookman Old Style"/>
              <a:ea typeface="Arial"/>
              <a:cs typeface="Arial"/>
            </a:endParaRPr>
          </a:p>
        </p:txBody>
      </p:sp>
      <p:pic>
        <p:nvPicPr>
          <p:cNvPr id="2" name="Google Shape;326;p18">
            <a:extLst>
              <a:ext uri="{FF2B5EF4-FFF2-40B4-BE49-F238E27FC236}">
                <a16:creationId xmlns:a16="http://schemas.microsoft.com/office/drawing/2014/main" id="{32E96EB6-8371-4133-FC8E-2E86CBF0902F}"/>
              </a:ext>
            </a:extLst>
          </p:cNvPr>
          <p:cNvPicPr preferRelativeResize="0"/>
          <p:nvPr/>
        </p:nvPicPr>
        <p:blipFill rotWithShape="1">
          <a:blip r:embed="rId3">
            <a:alphaModFix/>
          </a:blip>
          <a:srcRect/>
          <a:stretch/>
        </p:blipFill>
        <p:spPr>
          <a:xfrm>
            <a:off x="2548858" y="3291840"/>
            <a:ext cx="4027995" cy="3214305"/>
          </a:xfrm>
          <a:prstGeom prst="rect">
            <a:avLst/>
          </a:prstGeom>
          <a:noFill/>
          <a:ln>
            <a:noFill/>
          </a:ln>
        </p:spPr>
      </p:pic>
      <p:pic>
        <p:nvPicPr>
          <p:cNvPr id="3" name="Google Shape;335;g156f29c03a5_0_0" title="Traploopinstructie GEDR">
            <a:hlinkClick r:id="rId4"/>
            <a:extLst>
              <a:ext uri="{FF2B5EF4-FFF2-40B4-BE49-F238E27FC236}">
                <a16:creationId xmlns:a16="http://schemas.microsoft.com/office/drawing/2014/main" id="{D590F3B4-8439-6849-7302-9B94B479075F}"/>
              </a:ext>
            </a:extLst>
          </p:cNvPr>
          <p:cNvPicPr preferRelativeResize="0"/>
          <p:nvPr/>
        </p:nvPicPr>
        <p:blipFill>
          <a:blip r:embed="rId5">
            <a:alphaModFix/>
          </a:blip>
          <a:srcRect t="12593" b="28722"/>
          <a:stretch/>
        </p:blipFill>
        <p:spPr>
          <a:xfrm>
            <a:off x="474474" y="3291840"/>
            <a:ext cx="8226300" cy="3356345"/>
          </a:xfrm>
          <a:prstGeom prst="rect">
            <a:avLst/>
          </a:prstGeom>
          <a:noFill/>
          <a:ln>
            <a:noFill/>
          </a:ln>
        </p:spPr>
      </p:pic>
    </p:spTree>
    <p:extLst>
      <p:ext uri="{BB962C8B-B14F-4D97-AF65-F5344CB8AC3E}">
        <p14:creationId xmlns:p14="http://schemas.microsoft.com/office/powerpoint/2010/main" val="1748680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43C2-8577-C2D8-B0CA-BF2CA7CAF6A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F37C8A6-E767-7DCE-87DD-8B9EA0BCE273}"/>
              </a:ext>
            </a:extLst>
          </p:cNvPr>
          <p:cNvSpPr>
            <a:spLocks noGrp="1"/>
          </p:cNvSpPr>
          <p:nvPr>
            <p:ph type="body" idx="1"/>
          </p:nvPr>
        </p:nvSpPr>
        <p:spPr/>
        <p:txBody>
          <a:bodyPr/>
          <a:lstStyle/>
          <a:p>
            <a:endParaRPr lang="en-US"/>
          </a:p>
        </p:txBody>
      </p:sp>
      <p:sp>
        <p:nvSpPr>
          <p:cNvPr id="4" name="Google Shape;313;p17">
            <a:extLst>
              <a:ext uri="{FF2B5EF4-FFF2-40B4-BE49-F238E27FC236}">
                <a16:creationId xmlns:a16="http://schemas.microsoft.com/office/drawing/2014/main" id="{FA2581F9-C348-99C4-BF5E-B6027FF70576}"/>
              </a:ext>
            </a:extLst>
          </p:cNvPr>
          <p:cNvSpPr txBox="1">
            <a:spLocks/>
          </p:cNvSpPr>
          <p:nvPr/>
        </p:nvSpPr>
        <p:spPr>
          <a:xfrm>
            <a:off x="192024" y="274637"/>
            <a:ext cx="8741664" cy="114300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0000"/>
              </a:lnSpc>
              <a:buSzPts val="1100"/>
              <a:buFont typeface="Times New Roman"/>
              <a:buNone/>
            </a:pPr>
            <a:r>
              <a:rPr lang="en-US" sz="4000" b="1">
                <a:solidFill>
                  <a:schemeClr val="bg1"/>
                </a:solidFill>
                <a:latin typeface="Bookman Old Style"/>
              </a:rPr>
              <a:t>8. Riet</a:t>
            </a:r>
          </a:p>
        </p:txBody>
      </p:sp>
      <p:sp>
        <p:nvSpPr>
          <p:cNvPr id="6" name="Google Shape;314;p17">
            <a:extLst>
              <a:ext uri="{FF2B5EF4-FFF2-40B4-BE49-F238E27FC236}">
                <a16:creationId xmlns:a16="http://schemas.microsoft.com/office/drawing/2014/main" id="{214068F2-F7C4-A390-FE2D-9AE6580FE866}"/>
              </a:ext>
            </a:extLst>
          </p:cNvPr>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0995" indent="-340995">
              <a:buClr>
                <a:schemeClr val="bg1"/>
              </a:buClr>
              <a:buSzPct val="100000"/>
              <a:buFont typeface="Arial"/>
              <a:buChar char="•"/>
            </a:pPr>
            <a:r>
              <a:rPr lang="en-US" sz="2800" b="1">
                <a:solidFill>
                  <a:schemeClr val="bg1"/>
                </a:solidFill>
                <a:latin typeface="Bookman Old Style"/>
                <a:ea typeface="Calibri"/>
                <a:cs typeface="Calibri"/>
              </a:rPr>
              <a:t>Let op er </a:t>
            </a:r>
            <a:r>
              <a:rPr lang="en-US" sz="2800" b="1" err="1">
                <a:solidFill>
                  <a:schemeClr val="bg1"/>
                </a:solidFill>
                <a:latin typeface="Bookman Old Style"/>
                <a:ea typeface="Calibri"/>
                <a:cs typeface="Calibri"/>
              </a:rPr>
              <a:t>ligt</a:t>
            </a:r>
            <a:r>
              <a:rPr lang="en-US" sz="2800" b="1">
                <a:solidFill>
                  <a:schemeClr val="bg1"/>
                </a:solidFill>
                <a:latin typeface="Bookman Old Style"/>
                <a:ea typeface="Calibri"/>
                <a:cs typeface="Calibri"/>
              </a:rPr>
              <a:t> riet </a:t>
            </a:r>
            <a:r>
              <a:rPr lang="en-US" sz="2800" b="1" err="1">
                <a:solidFill>
                  <a:schemeClr val="bg1"/>
                </a:solidFill>
                <a:latin typeface="Bookman Old Style"/>
                <a:ea typeface="Calibri"/>
                <a:cs typeface="Calibri"/>
              </a:rPr>
              <a:t>langs</a:t>
            </a:r>
            <a:r>
              <a:rPr lang="en-US" sz="2800" b="1">
                <a:solidFill>
                  <a:schemeClr val="bg1"/>
                </a:solidFill>
                <a:latin typeface="Bookman Old Style"/>
                <a:ea typeface="Calibri"/>
                <a:cs typeface="Calibri"/>
              </a:rPr>
              <a:t> de </a:t>
            </a:r>
            <a:r>
              <a:rPr lang="en-US" sz="2800" b="1" err="1">
                <a:solidFill>
                  <a:schemeClr val="bg1"/>
                </a:solidFill>
                <a:latin typeface="Bookman Old Style"/>
                <a:ea typeface="Calibri"/>
                <a:cs typeface="Calibri"/>
              </a:rPr>
              <a:t>randen</a:t>
            </a:r>
            <a:endParaRPr lang="en-US" sz="2800" b="1">
              <a:solidFill>
                <a:schemeClr val="bg1"/>
              </a:solidFill>
              <a:latin typeface="Bookman Old Style"/>
              <a:ea typeface="Calibri"/>
              <a:cs typeface="Calibri"/>
            </a:endParaRPr>
          </a:p>
          <a:p>
            <a:pPr marL="340995" lvl="8" indent="-340995">
              <a:buClr>
                <a:schemeClr val="bg1"/>
              </a:buClr>
              <a:buSzPct val="100000"/>
              <a:buFont typeface="Arial"/>
              <a:buChar char="•"/>
            </a:pPr>
            <a:endParaRPr lang="en-US" sz="2800" b="1">
              <a:solidFill>
                <a:schemeClr val="bg1"/>
              </a:solidFill>
              <a:latin typeface="Bookman Old Style"/>
              <a:ea typeface="Calibri"/>
              <a:cs typeface="Calibri"/>
              <a:sym typeface="Calibri"/>
            </a:endParaRPr>
          </a:p>
          <a:p>
            <a:pPr lvl="8">
              <a:buClr>
                <a:schemeClr val="bg1"/>
              </a:buClr>
              <a:buSzPct val="100000"/>
            </a:pPr>
            <a:endParaRPr lang="en-US" sz="2800" b="1">
              <a:solidFill>
                <a:schemeClr val="bg1"/>
              </a:solidFill>
              <a:latin typeface="Bookman Old Style"/>
              <a:ea typeface="Calibri"/>
              <a:cs typeface="Calibri"/>
              <a:sym typeface="Calibri"/>
            </a:endParaRPr>
          </a:p>
          <a:p>
            <a:pPr marL="340995" lvl="1" indent="-340995">
              <a:buClr>
                <a:schemeClr val="bg1"/>
              </a:buClr>
              <a:buSzPct val="100000"/>
              <a:buFont typeface="Arial"/>
              <a:buChar char="•"/>
            </a:pPr>
            <a:endParaRPr lang="en-US" b="1" i="0" u="none" strike="noStrike" cap="none">
              <a:solidFill>
                <a:schemeClr val="bg1"/>
              </a:solidFill>
              <a:latin typeface="Bookman Old Style"/>
              <a:ea typeface="Arial"/>
              <a:cs typeface="Arial"/>
            </a:endParaRPr>
          </a:p>
        </p:txBody>
      </p:sp>
    </p:spTree>
    <p:extLst>
      <p:ext uri="{BB962C8B-B14F-4D97-AF65-F5344CB8AC3E}">
        <p14:creationId xmlns:p14="http://schemas.microsoft.com/office/powerpoint/2010/main" val="321528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p17">
            <a:extLst>
              <a:ext uri="{FF2B5EF4-FFF2-40B4-BE49-F238E27FC236}">
                <a16:creationId xmlns:a16="http://schemas.microsoft.com/office/drawing/2014/main" id="{FA2581F9-C348-99C4-BF5E-B6027FF70576}"/>
              </a:ext>
            </a:extLst>
          </p:cNvPr>
          <p:cNvSpPr txBox="1">
            <a:spLocks/>
          </p:cNvSpPr>
          <p:nvPr/>
        </p:nvSpPr>
        <p:spPr>
          <a:xfrm>
            <a:off x="192024" y="231505"/>
            <a:ext cx="8741664" cy="114300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0000"/>
              </a:lnSpc>
              <a:buSzPts val="1100"/>
            </a:pPr>
            <a:r>
              <a:rPr lang="en-US" sz="4000" b="1">
                <a:solidFill>
                  <a:schemeClr val="bg1"/>
                </a:solidFill>
                <a:latin typeface="Bookman Old Style"/>
              </a:rPr>
              <a:t>9. </a:t>
            </a:r>
            <a:r>
              <a:rPr lang="en-US" sz="4000" b="1" err="1">
                <a:solidFill>
                  <a:schemeClr val="bg1"/>
                </a:solidFill>
                <a:latin typeface="Bookman Old Style"/>
              </a:rPr>
              <a:t>Conclusie</a:t>
            </a:r>
          </a:p>
        </p:txBody>
      </p:sp>
      <p:sp>
        <p:nvSpPr>
          <p:cNvPr id="5" name="Google Shape;314;p17">
            <a:extLst>
              <a:ext uri="{FF2B5EF4-FFF2-40B4-BE49-F238E27FC236}">
                <a16:creationId xmlns:a16="http://schemas.microsoft.com/office/drawing/2014/main" id="{214068F2-F7C4-A390-FE2D-9AE6580FE866}"/>
              </a:ext>
            </a:extLst>
          </p:cNvPr>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0995" indent="-340995">
              <a:buClr>
                <a:schemeClr val="bg1"/>
              </a:buClr>
              <a:buSzPct val="100000"/>
              <a:buFont typeface="Arial"/>
              <a:buChar char="•"/>
            </a:pPr>
            <a:r>
              <a:rPr lang="en-US" sz="2600" b="1">
                <a:solidFill>
                  <a:schemeClr val="bg1"/>
                </a:solidFill>
                <a:latin typeface="Bookman Old Style"/>
                <a:ea typeface="Calibri"/>
                <a:cs typeface="Calibri"/>
              </a:rPr>
              <a:t>In alle </a:t>
            </a:r>
            <a:r>
              <a:rPr lang="en-US" sz="2600" b="1" err="1">
                <a:solidFill>
                  <a:schemeClr val="bg1"/>
                </a:solidFill>
                <a:latin typeface="Bookman Old Style"/>
                <a:ea typeface="Calibri"/>
                <a:cs typeface="Calibri"/>
              </a:rPr>
              <a:t>gevallen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volg</a:t>
            </a:r>
            <a:r>
              <a:rPr lang="en-US" sz="2600" b="1">
                <a:solidFill>
                  <a:schemeClr val="bg1"/>
                </a:solidFill>
                <a:latin typeface="Bookman Old Style"/>
                <a:ea typeface="Calibri"/>
                <a:cs typeface="Calibri"/>
              </a:rPr>
              <a:t> de </a:t>
            </a:r>
            <a:r>
              <a:rPr lang="en-US" sz="2600" b="1" err="1">
                <a:solidFill>
                  <a:schemeClr val="bg1"/>
                </a:solidFill>
                <a:latin typeface="Bookman Old Style"/>
                <a:ea typeface="Calibri"/>
                <a:cs typeface="Calibri"/>
              </a:rPr>
              <a:t>instructies</a:t>
            </a:r>
            <a:r>
              <a:rPr lang="en-US" sz="2600" b="1">
                <a:solidFill>
                  <a:schemeClr val="bg1"/>
                </a:solidFill>
                <a:latin typeface="Bookman Old Style"/>
                <a:ea typeface="Calibri"/>
                <a:cs typeface="Calibri"/>
              </a:rPr>
              <a:t> op van de jury of de </a:t>
            </a:r>
            <a:r>
              <a:rPr lang="en-US" sz="2600" b="1" err="1">
                <a:solidFill>
                  <a:schemeClr val="bg1"/>
                </a:solidFill>
                <a:latin typeface="Bookman Old Style"/>
                <a:ea typeface="Calibri"/>
                <a:cs typeface="Calibri"/>
              </a:rPr>
              <a:t>wedstrijdorganisatie</a:t>
            </a:r>
            <a:endParaRPr lang="en-US" sz="2600" b="1">
              <a:solidFill>
                <a:schemeClr val="bg1"/>
              </a:solidFill>
              <a:latin typeface="Bookman Old Style"/>
              <a:ea typeface="Calibri"/>
              <a:cs typeface="Calibri"/>
            </a:endParaRPr>
          </a:p>
          <a:p>
            <a:pPr marL="340995" indent="-340995">
              <a:buClr>
                <a:schemeClr val="bg1"/>
              </a:buClr>
              <a:buSzPct val="100000"/>
              <a:buChar char="•"/>
            </a:pPr>
            <a:r>
              <a:rPr lang="en-US" sz="2600" b="1">
                <a:solidFill>
                  <a:schemeClr val="bg1"/>
                </a:solidFill>
                <a:latin typeface="Bookman Old Style"/>
                <a:ea typeface="Calibri"/>
                <a:cs typeface="Calibri"/>
              </a:rPr>
              <a:t>Vaar </a:t>
            </a:r>
            <a:r>
              <a:rPr lang="en-US" sz="2600" b="1" err="1">
                <a:solidFill>
                  <a:schemeClr val="bg1"/>
                </a:solidFill>
                <a:latin typeface="Bookman Old Style"/>
                <a:ea typeface="Calibri"/>
                <a:cs typeface="Calibri"/>
              </a:rPr>
              <a:t>altijd</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aan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stuurboordwal</a:t>
            </a:r>
            <a:r>
              <a:rPr lang="en-US" sz="2600" b="1">
                <a:solidFill>
                  <a:schemeClr val="bg1"/>
                </a:solidFill>
                <a:latin typeface="Bookman Old Style"/>
                <a:ea typeface="Calibri"/>
                <a:cs typeface="Calibri"/>
              </a:rPr>
              <a:t>, via </a:t>
            </a:r>
            <a:r>
              <a:rPr lang="en-US" sz="2600" b="1" err="1">
                <a:solidFill>
                  <a:schemeClr val="bg1"/>
                </a:solidFill>
                <a:latin typeface="Bookman Old Style"/>
                <a:ea typeface="Calibri"/>
                <a:cs typeface="Calibri"/>
              </a:rPr>
              <a:t>bakboord</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inhalen</a:t>
            </a:r>
            <a:r>
              <a:rPr lang="en-US" sz="2600" b="1">
                <a:solidFill>
                  <a:schemeClr val="bg1"/>
                </a:solidFill>
                <a:latin typeface="Bookman Old Style"/>
                <a:ea typeface="Calibri"/>
                <a:cs typeface="Calibri"/>
              </a:rPr>
              <a:t>, maar je </a:t>
            </a:r>
            <a:r>
              <a:rPr lang="en-US" sz="2600" b="1" err="1">
                <a:solidFill>
                  <a:schemeClr val="bg1"/>
                </a:solidFill>
                <a:latin typeface="Bookman Old Style"/>
                <a:ea typeface="Calibri"/>
                <a:cs typeface="Calibri"/>
              </a:rPr>
              <a:t>blijft</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stuurboordwal</a:t>
            </a:r>
            <a:endParaRPr lang="en-US" sz="2600" b="1">
              <a:solidFill>
                <a:schemeClr val="bg1"/>
              </a:solidFill>
              <a:latin typeface="Bookman Old Style"/>
              <a:ea typeface="Calibri"/>
              <a:cs typeface="Calibri"/>
            </a:endParaRPr>
          </a:p>
          <a:p>
            <a:pPr marL="340995" indent="-340995">
              <a:buClr>
                <a:schemeClr val="bg1"/>
              </a:buClr>
              <a:buSzPct val="100000"/>
              <a:buChar char="•"/>
            </a:pPr>
            <a:r>
              <a:rPr lang="en-US" sz="2600" b="1">
                <a:solidFill>
                  <a:schemeClr val="bg1"/>
                </a:solidFill>
                <a:latin typeface="Bookman Old Style"/>
                <a:ea typeface="Calibri"/>
                <a:cs typeface="Calibri"/>
              </a:rPr>
              <a:t>Bij de </a:t>
            </a:r>
            <a:r>
              <a:rPr lang="en-US" sz="2600" b="1" err="1">
                <a:solidFill>
                  <a:schemeClr val="bg1"/>
                </a:solidFill>
                <a:latin typeface="Bookman Old Style"/>
                <a:ea typeface="Calibri"/>
                <a:cs typeface="Calibri"/>
              </a:rPr>
              <a:t>keerboei</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Veiligheid</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en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sportiviteit</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dienen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bij</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zowel</a:t>
            </a:r>
            <a:r>
              <a:rPr lang="en-US" sz="2600" b="1">
                <a:solidFill>
                  <a:schemeClr val="bg1"/>
                </a:solidFill>
                <a:latin typeface="Bookman Old Style"/>
                <a:ea typeface="Calibri"/>
                <a:cs typeface="Calibri"/>
              </a:rPr>
              <a:t> de </a:t>
            </a:r>
            <a:r>
              <a:rPr lang="en-US" sz="2600" b="1" err="1">
                <a:solidFill>
                  <a:schemeClr val="bg1"/>
                </a:solidFill>
                <a:latin typeface="Bookman Old Style"/>
                <a:ea typeface="Calibri"/>
                <a:cs typeface="Calibri"/>
              </a:rPr>
              <a:t>opgelopen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als</a:t>
            </a:r>
            <a:r>
              <a:rPr lang="en-US" sz="2600" b="1">
                <a:solidFill>
                  <a:schemeClr val="bg1"/>
                </a:solidFill>
                <a:latin typeface="Bookman Old Style"/>
                <a:ea typeface="Calibri"/>
                <a:cs typeface="Calibri"/>
              </a:rPr>
              <a:t> de </a:t>
            </a:r>
            <a:r>
              <a:rPr lang="en-US" sz="2600" b="1" err="1">
                <a:solidFill>
                  <a:schemeClr val="bg1"/>
                </a:solidFill>
                <a:latin typeface="Bookman Old Style"/>
                <a:ea typeface="Calibri"/>
                <a:cs typeface="Calibri"/>
              </a:rPr>
              <a:t>wijze</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waarop</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zij</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elkaar</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bejegenen</a:t>
            </a:r>
            <a:endParaRPr lang="en-US" sz="2600" b="1">
              <a:solidFill>
                <a:schemeClr val="bg1"/>
              </a:solidFill>
              <a:latin typeface="Bookman Old Style"/>
              <a:ea typeface="Calibri"/>
              <a:cs typeface="Calibri"/>
            </a:endParaRPr>
          </a:p>
          <a:p>
            <a:pPr marL="340995" indent="-340995">
              <a:buClr>
                <a:schemeClr val="bg1"/>
              </a:buClr>
              <a:buSzPct val="100000"/>
              <a:buChar char="•"/>
            </a:pPr>
            <a:r>
              <a:rPr lang="en-US" sz="2600" b="1" err="1">
                <a:solidFill>
                  <a:schemeClr val="bg1"/>
                </a:solidFill>
                <a:latin typeface="Bookman Old Style"/>
                <a:ea typeface="Calibri"/>
                <a:cs typeface="Calibri"/>
              </a:rPr>
              <a:t>Blijf</a:t>
            </a:r>
            <a:r>
              <a:rPr lang="en-US" sz="2600" b="1">
                <a:solidFill>
                  <a:schemeClr val="bg1"/>
                </a:solidFill>
                <a:latin typeface="Bookman Old Style"/>
                <a:ea typeface="Calibri"/>
                <a:cs typeface="Calibri"/>
              </a:rPr>
              <a:t> in het finish </a:t>
            </a:r>
            <a:r>
              <a:rPr lang="en-US" sz="2600" b="1" err="1">
                <a:solidFill>
                  <a:schemeClr val="bg1"/>
                </a:solidFill>
                <a:latin typeface="Bookman Old Style"/>
                <a:ea typeface="Calibri"/>
                <a:cs typeface="Calibri"/>
              </a:rPr>
              <a:t>gebied</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liggen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en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wacht</a:t>
            </a:r>
            <a:r>
              <a:rPr lang="en-US" sz="2600" b="1">
                <a:solidFill>
                  <a:schemeClr val="bg1"/>
                </a:solidFill>
                <a:latin typeface="Bookman Old Style"/>
                <a:ea typeface="Calibri"/>
                <a:cs typeface="Calibri"/>
              </a:rPr>
              <a:t> met </a:t>
            </a:r>
            <a:r>
              <a:rPr lang="en-US" sz="2600" b="1" err="1">
                <a:solidFill>
                  <a:schemeClr val="bg1"/>
                </a:solidFill>
                <a:latin typeface="Bookman Old Style"/>
                <a:ea typeface="Calibri"/>
                <a:cs typeface="Calibri"/>
              </a:rPr>
              <a:t>aanleggen</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totdat</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dit</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wordt</a:t>
            </a:r>
            <a:r>
              <a:rPr lang="en-US" sz="2600" b="1">
                <a:solidFill>
                  <a:schemeClr val="bg1"/>
                </a:solidFill>
                <a:latin typeface="Bookman Old Style"/>
                <a:ea typeface="Calibri"/>
                <a:cs typeface="Calibri"/>
              </a:rPr>
              <a:t> </a:t>
            </a:r>
            <a:r>
              <a:rPr lang="en-US" sz="2600" b="1" err="1">
                <a:solidFill>
                  <a:schemeClr val="bg1"/>
                </a:solidFill>
                <a:latin typeface="Bookman Old Style"/>
                <a:ea typeface="Calibri"/>
                <a:cs typeface="Calibri"/>
              </a:rPr>
              <a:t>doorgegeven</a:t>
            </a:r>
            <a:endParaRPr lang="en-US" sz="2600" b="1">
              <a:solidFill>
                <a:schemeClr val="bg1"/>
              </a:solidFill>
              <a:latin typeface="Bookman Old Style"/>
              <a:ea typeface="Calibri"/>
              <a:cs typeface="Calibri"/>
            </a:endParaRPr>
          </a:p>
          <a:p>
            <a:pPr marL="340995" lvl="8" indent="-340995">
              <a:buClr>
                <a:schemeClr val="bg1"/>
              </a:buClr>
              <a:buSzPct val="100000"/>
              <a:buChar char="•"/>
            </a:pPr>
            <a:endParaRPr lang="en-US" sz="2800" b="1">
              <a:solidFill>
                <a:schemeClr val="bg1"/>
              </a:solidFill>
              <a:latin typeface="Bookman Old Style"/>
              <a:ea typeface="Calibri"/>
              <a:cs typeface="Calibri"/>
            </a:endParaRPr>
          </a:p>
          <a:p>
            <a:pPr lvl="8">
              <a:buClr>
                <a:schemeClr val="bg1"/>
              </a:buClr>
              <a:buSzPct val="100000"/>
            </a:pPr>
            <a:endParaRPr lang="en-US" sz="2800" b="1" i="0" u="none" strike="noStrike" cap="none">
              <a:solidFill>
                <a:schemeClr val="bg1"/>
              </a:solidFill>
              <a:latin typeface="Bookman Old Style"/>
              <a:ea typeface="Calibri"/>
              <a:cs typeface="Calibri"/>
            </a:endParaRPr>
          </a:p>
          <a:p>
            <a:pPr marL="340995" lvl="1" indent="-340995">
              <a:buClr>
                <a:schemeClr val="bg1"/>
              </a:buClr>
              <a:buSzPct val="100000"/>
              <a:buFont typeface="Arial"/>
              <a:buChar char="•"/>
            </a:pPr>
            <a:endParaRPr lang="en-US" b="1">
              <a:solidFill>
                <a:schemeClr val="bg1"/>
              </a:solidFill>
              <a:latin typeface="Bookman Old Style"/>
            </a:endParaRPr>
          </a:p>
        </p:txBody>
      </p:sp>
    </p:spTree>
    <p:extLst>
      <p:ext uri="{BB962C8B-B14F-4D97-AF65-F5344CB8AC3E}">
        <p14:creationId xmlns:p14="http://schemas.microsoft.com/office/powerpoint/2010/main" val="75973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i="0" u="none" strike="noStrike" cap="none">
                <a:solidFill>
                  <a:schemeClr val="bg1"/>
                </a:solidFill>
                <a:latin typeface="Bookman Old Style"/>
                <a:ea typeface="Calibri"/>
                <a:cs typeface="Calibri"/>
                <a:sym typeface="Calibri"/>
              </a:rPr>
              <a:t>1. </a:t>
            </a:r>
            <a:r>
              <a:rPr lang="en-US" sz="4400" b="1" i="0" u="none" strike="noStrike" cap="none" err="1">
                <a:solidFill>
                  <a:schemeClr val="bg1"/>
                </a:solidFill>
                <a:latin typeface="Bookman Old Style"/>
                <a:ea typeface="Calibri"/>
                <a:cs typeface="Calibri"/>
                <a:sym typeface="Calibri"/>
              </a:rPr>
              <a:t>Vaarregels</a:t>
            </a:r>
            <a:endParaRPr lang="en-GB"/>
          </a:p>
        </p:txBody>
      </p:sp>
      <p:sp>
        <p:nvSpPr>
          <p:cNvPr id="4" name="Title 1">
            <a:extLst>
              <a:ext uri="{FF2B5EF4-FFF2-40B4-BE49-F238E27FC236}">
                <a16:creationId xmlns:a16="http://schemas.microsoft.com/office/drawing/2014/main" id="{D9C5DDAF-006A-C107-0D4B-B0D8A04158B4}"/>
              </a:ext>
            </a:extLst>
          </p:cNvPr>
          <p:cNvSpPr txBox="1">
            <a:spLocks/>
          </p:cNvSpPr>
          <p:nvPr/>
        </p:nvSpPr>
        <p:spPr>
          <a:xfrm>
            <a:off x="850392" y="1405001"/>
            <a:ext cx="7418705" cy="47306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742950" indent="-742950">
              <a:lnSpc>
                <a:spcPct val="150000"/>
              </a:lnSpc>
              <a:buClr>
                <a:schemeClr val="bg1"/>
              </a:buClr>
              <a:buSzPct val="100000"/>
              <a:buFont typeface="Arial" panose="020B0604020202020204" pitchFamily="34" charset="0"/>
              <a:buChar char="•"/>
            </a:pPr>
            <a:r>
              <a:rPr lang="en-US" sz="2400" b="1" err="1">
                <a:solidFill>
                  <a:schemeClr val="bg1"/>
                </a:solidFill>
                <a:latin typeface="Bookman Old Style"/>
              </a:rPr>
              <a:t>Altijd</a:t>
            </a:r>
            <a:r>
              <a:rPr lang="en-US" sz="2400" b="1">
                <a:solidFill>
                  <a:schemeClr val="bg1"/>
                </a:solidFill>
                <a:latin typeface="Bookman Old Style"/>
              </a:rPr>
              <a:t> </a:t>
            </a:r>
            <a:r>
              <a:rPr lang="en-US" sz="2400" b="1" err="1">
                <a:solidFill>
                  <a:schemeClr val="bg1"/>
                </a:solidFill>
                <a:latin typeface="Bookman Old Style"/>
              </a:rPr>
              <a:t>stuurboordwal</a:t>
            </a:r>
            <a:r>
              <a:rPr lang="en-US" sz="2400" b="1">
                <a:solidFill>
                  <a:schemeClr val="bg1"/>
                </a:solidFill>
                <a:latin typeface="Bookman Old Style"/>
              </a:rPr>
              <a:t> </a:t>
            </a:r>
            <a:r>
              <a:rPr lang="en-US" sz="2400" b="1" err="1">
                <a:solidFill>
                  <a:schemeClr val="bg1"/>
                </a:solidFill>
                <a:latin typeface="Bookman Old Style"/>
              </a:rPr>
              <a:t>varen</a:t>
            </a:r>
            <a:endParaRPr lang="en-US" sz="2400" b="1">
              <a:solidFill>
                <a:schemeClr val="bg1"/>
              </a:solidFill>
              <a:latin typeface="Bookman Old Style"/>
            </a:endParaRPr>
          </a:p>
          <a:p>
            <a:pPr marL="742950" indent="-742950">
              <a:lnSpc>
                <a:spcPct val="150000"/>
              </a:lnSpc>
              <a:buClr>
                <a:schemeClr val="bg1"/>
              </a:buClr>
              <a:buSzPct val="100000"/>
              <a:buFont typeface="Arial" panose="020B0604020202020204" pitchFamily="34" charset="0"/>
              <a:buChar char="•"/>
            </a:pPr>
            <a:r>
              <a:rPr lang="en-US" sz="2400" b="1" err="1">
                <a:solidFill>
                  <a:schemeClr val="bg1"/>
                </a:solidFill>
                <a:latin typeface="Bookman Old Style"/>
              </a:rPr>
              <a:t>Inhalen</a:t>
            </a:r>
            <a:r>
              <a:rPr lang="en-US" sz="2400" b="1">
                <a:solidFill>
                  <a:schemeClr val="bg1"/>
                </a:solidFill>
                <a:latin typeface="Bookman Old Style"/>
              </a:rPr>
              <a:t> </a:t>
            </a:r>
            <a:r>
              <a:rPr lang="en-US" sz="2400" b="1" err="1">
                <a:solidFill>
                  <a:schemeClr val="bg1"/>
                </a:solidFill>
                <a:latin typeface="Bookman Old Style"/>
              </a:rPr>
              <a:t>alleen</a:t>
            </a:r>
            <a:r>
              <a:rPr lang="en-US" sz="2400" b="1">
                <a:solidFill>
                  <a:schemeClr val="bg1"/>
                </a:solidFill>
                <a:latin typeface="Bookman Old Style"/>
              </a:rPr>
              <a:t> </a:t>
            </a:r>
            <a:r>
              <a:rPr lang="en-US" sz="2400" b="1" err="1">
                <a:solidFill>
                  <a:schemeClr val="bg1"/>
                </a:solidFill>
                <a:latin typeface="Bookman Old Style"/>
              </a:rPr>
              <a:t>langs</a:t>
            </a:r>
            <a:r>
              <a:rPr lang="en-US" sz="2400" b="1">
                <a:solidFill>
                  <a:schemeClr val="bg1"/>
                </a:solidFill>
                <a:latin typeface="Bookman Old Style"/>
              </a:rPr>
              <a:t> </a:t>
            </a:r>
            <a:r>
              <a:rPr lang="en-US" sz="2400" b="1" err="1">
                <a:solidFill>
                  <a:schemeClr val="bg1"/>
                </a:solidFill>
                <a:latin typeface="Bookman Old Style"/>
              </a:rPr>
              <a:t>bakboord</a:t>
            </a:r>
            <a:r>
              <a:rPr lang="en-US" sz="2400" b="1">
                <a:solidFill>
                  <a:schemeClr val="bg1"/>
                </a:solidFill>
                <a:latin typeface="Bookman Old Style"/>
              </a:rPr>
              <a:t> </a:t>
            </a:r>
            <a:r>
              <a:rPr lang="en-US" sz="2400" b="1" err="1">
                <a:solidFill>
                  <a:schemeClr val="bg1"/>
                </a:solidFill>
                <a:latin typeface="Bookman Old Style"/>
              </a:rPr>
              <a:t>zijde</a:t>
            </a:r>
            <a:r>
              <a:rPr lang="en-US" sz="2400" b="1">
                <a:solidFill>
                  <a:schemeClr val="bg1"/>
                </a:solidFill>
                <a:latin typeface="Bookman Old Style"/>
              </a:rPr>
              <a:t>, maar je mag </a:t>
            </a:r>
            <a:r>
              <a:rPr lang="en-US" sz="2400" b="1" err="1">
                <a:solidFill>
                  <a:schemeClr val="bg1"/>
                </a:solidFill>
                <a:latin typeface="Bookman Old Style"/>
              </a:rPr>
              <a:t>dus</a:t>
            </a:r>
            <a:r>
              <a:rPr lang="en-US" sz="2400" b="1">
                <a:solidFill>
                  <a:schemeClr val="bg1"/>
                </a:solidFill>
                <a:latin typeface="Bookman Old Style"/>
              </a:rPr>
              <a:t> </a:t>
            </a:r>
            <a:r>
              <a:rPr lang="en-US" sz="2400" b="1" err="1">
                <a:solidFill>
                  <a:schemeClr val="bg1"/>
                </a:solidFill>
                <a:latin typeface="Bookman Old Style"/>
              </a:rPr>
              <a:t>niet</a:t>
            </a:r>
            <a:r>
              <a:rPr lang="en-US" sz="2400" b="1">
                <a:solidFill>
                  <a:schemeClr val="bg1"/>
                </a:solidFill>
                <a:latin typeface="Bookman Old Style"/>
              </a:rPr>
              <a:t> over de </a:t>
            </a:r>
            <a:r>
              <a:rPr lang="en-US" sz="2400" b="1" err="1">
                <a:solidFill>
                  <a:schemeClr val="bg1"/>
                </a:solidFill>
                <a:latin typeface="Bookman Old Style"/>
              </a:rPr>
              <a:t>helft</a:t>
            </a:r>
            <a:r>
              <a:rPr lang="en-US" sz="2400" b="1">
                <a:solidFill>
                  <a:schemeClr val="bg1"/>
                </a:solidFill>
                <a:latin typeface="Bookman Old Style"/>
              </a:rPr>
              <a:t> van het </a:t>
            </a:r>
            <a:r>
              <a:rPr lang="en-US" sz="2400" b="1" err="1">
                <a:solidFill>
                  <a:schemeClr val="bg1"/>
                </a:solidFill>
                <a:latin typeface="Bookman Old Style"/>
              </a:rPr>
              <a:t>kanaal</a:t>
            </a:r>
          </a:p>
          <a:p>
            <a:pPr marL="742950" indent="-742950">
              <a:lnSpc>
                <a:spcPct val="150000"/>
              </a:lnSpc>
              <a:buClr>
                <a:schemeClr val="bg1"/>
              </a:buClr>
              <a:buSzPct val="100000"/>
              <a:buFont typeface="Arial" panose="020B0604020202020204" pitchFamily="34" charset="0"/>
              <a:buChar char="•"/>
            </a:pPr>
            <a:r>
              <a:rPr lang="en-US" sz="2400" b="1">
                <a:solidFill>
                  <a:schemeClr val="bg1"/>
                </a:solidFill>
                <a:latin typeface="Bookman Old Style"/>
              </a:rPr>
              <a:t>Vissers </a:t>
            </a:r>
            <a:r>
              <a:rPr lang="en-US" sz="2400" b="1" err="1">
                <a:solidFill>
                  <a:schemeClr val="bg1"/>
                </a:solidFill>
                <a:latin typeface="Bookman Old Style"/>
              </a:rPr>
              <a:t>zijn</a:t>
            </a:r>
            <a:r>
              <a:rPr lang="en-US" sz="2400" b="1">
                <a:solidFill>
                  <a:schemeClr val="bg1"/>
                </a:solidFill>
                <a:latin typeface="Bookman Old Style"/>
              </a:rPr>
              <a:t> </a:t>
            </a:r>
            <a:r>
              <a:rPr lang="en-US" sz="2400" b="1" err="1">
                <a:solidFill>
                  <a:schemeClr val="bg1"/>
                </a:solidFill>
                <a:latin typeface="Bookman Old Style"/>
              </a:rPr>
              <a:t>geen</a:t>
            </a:r>
            <a:r>
              <a:rPr lang="en-US" sz="2400" b="1">
                <a:solidFill>
                  <a:schemeClr val="bg1"/>
                </a:solidFill>
                <a:latin typeface="Bookman Old Style"/>
              </a:rPr>
              <a:t> </a:t>
            </a:r>
            <a:r>
              <a:rPr lang="en-US" sz="2400" b="1" err="1">
                <a:solidFill>
                  <a:schemeClr val="bg1"/>
                </a:solidFill>
                <a:latin typeface="Bookman Old Style"/>
              </a:rPr>
              <a:t>obstakel</a:t>
            </a:r>
            <a:endParaRPr lang="en-US" sz="2400" b="1">
              <a:solidFill>
                <a:schemeClr val="bg1"/>
              </a:solidFill>
              <a:latin typeface="Bookman Old Style"/>
            </a:endParaRPr>
          </a:p>
          <a:p>
            <a:pPr marL="742950" indent="-742950">
              <a:lnSpc>
                <a:spcPct val="150000"/>
              </a:lnSpc>
              <a:buClr>
                <a:schemeClr val="bg1"/>
              </a:buClr>
              <a:buSzPct val="100000"/>
              <a:buFont typeface="Arial" panose="020B0604020202020204" pitchFamily="34" charset="0"/>
              <a:buChar char="•"/>
            </a:pPr>
            <a:r>
              <a:rPr lang="en-US" sz="2400" b="1">
                <a:solidFill>
                  <a:schemeClr val="bg1"/>
                </a:solidFill>
                <a:latin typeface="Bookman Old Style"/>
              </a:rPr>
              <a:t>Protest </a:t>
            </a:r>
            <a:r>
              <a:rPr lang="en-US" sz="2400" b="1" err="1">
                <a:solidFill>
                  <a:schemeClr val="bg1"/>
                </a:solidFill>
                <a:latin typeface="Bookman Old Style"/>
              </a:rPr>
              <a:t>aantekenen</a:t>
            </a:r>
            <a:r>
              <a:rPr lang="en-US" sz="2400" b="1">
                <a:solidFill>
                  <a:schemeClr val="bg1"/>
                </a:solidFill>
                <a:latin typeface="Bookman Old Style"/>
              </a:rPr>
              <a:t> door </a:t>
            </a:r>
            <a:r>
              <a:rPr lang="en-US" sz="2400" b="1" err="1">
                <a:solidFill>
                  <a:schemeClr val="bg1"/>
                </a:solidFill>
                <a:latin typeface="Bookman Old Style"/>
              </a:rPr>
              <a:t>middel</a:t>
            </a:r>
            <a:r>
              <a:rPr lang="en-US" sz="2400" b="1">
                <a:solidFill>
                  <a:schemeClr val="bg1"/>
                </a:solidFill>
                <a:latin typeface="Bookman Old Style"/>
              </a:rPr>
              <a:t> van je hand </a:t>
            </a:r>
            <a:r>
              <a:rPr lang="en-US" sz="2400" b="1" err="1">
                <a:solidFill>
                  <a:schemeClr val="bg1"/>
                </a:solidFill>
                <a:latin typeface="Bookman Old Style"/>
              </a:rPr>
              <a:t>opsteken</a:t>
            </a:r>
            <a:r>
              <a:rPr lang="en-US" sz="2400" b="1">
                <a:solidFill>
                  <a:schemeClr val="bg1"/>
                </a:solidFill>
                <a:latin typeface="Bookman Old Style"/>
              </a:rPr>
              <a:t> direct </a:t>
            </a:r>
            <a:r>
              <a:rPr lang="en-US" sz="2400" b="1" err="1">
                <a:solidFill>
                  <a:schemeClr val="bg1"/>
                </a:solidFill>
                <a:latin typeface="Bookman Old Style"/>
              </a:rPr>
              <a:t>na</a:t>
            </a:r>
            <a:r>
              <a:rPr lang="en-US" sz="2400" b="1">
                <a:solidFill>
                  <a:schemeClr val="bg1"/>
                </a:solidFill>
                <a:latin typeface="Bookman Old Style"/>
              </a:rPr>
              <a:t> de finish </a:t>
            </a:r>
            <a:r>
              <a:rPr lang="en-US" sz="2400" b="1" err="1">
                <a:solidFill>
                  <a:schemeClr val="bg1"/>
                </a:solidFill>
                <a:latin typeface="Bookman Old Style"/>
              </a:rPr>
              <a:t>en</a:t>
            </a:r>
            <a:r>
              <a:rPr lang="en-US" sz="2400" b="1">
                <a:solidFill>
                  <a:schemeClr val="bg1"/>
                </a:solidFill>
                <a:latin typeface="Bookman Old Style"/>
              </a:rPr>
              <a:t> </a:t>
            </a:r>
            <a:r>
              <a:rPr lang="en-US" sz="2400" b="1" err="1">
                <a:solidFill>
                  <a:schemeClr val="bg1"/>
                </a:solidFill>
                <a:latin typeface="Bookman Old Style"/>
              </a:rPr>
              <a:t>zich</a:t>
            </a:r>
            <a:r>
              <a:rPr lang="en-US" sz="2400" b="1">
                <a:solidFill>
                  <a:schemeClr val="bg1"/>
                </a:solidFill>
                <a:latin typeface="Bookman Old Style"/>
              </a:rPr>
              <a:t> </a:t>
            </a:r>
            <a:r>
              <a:rPr lang="en-US" sz="2400" b="1" err="1">
                <a:solidFill>
                  <a:schemeClr val="bg1"/>
                </a:solidFill>
                <a:latin typeface="Bookman Old Style"/>
              </a:rPr>
              <a:t>daarna</a:t>
            </a:r>
            <a:r>
              <a:rPr lang="en-US" sz="2400" b="1">
                <a:solidFill>
                  <a:schemeClr val="bg1"/>
                </a:solidFill>
                <a:latin typeface="Bookman Old Style"/>
              </a:rPr>
              <a:t> </a:t>
            </a:r>
            <a:r>
              <a:rPr lang="en-US" sz="2400" b="1" err="1">
                <a:solidFill>
                  <a:schemeClr val="bg1"/>
                </a:solidFill>
                <a:latin typeface="Bookman Old Style"/>
              </a:rPr>
              <a:t>te</a:t>
            </a:r>
            <a:r>
              <a:rPr lang="en-US" sz="2400" b="1">
                <a:solidFill>
                  <a:schemeClr val="bg1"/>
                </a:solidFill>
                <a:latin typeface="Bookman Old Style"/>
              </a:rPr>
              <a:t> </a:t>
            </a:r>
            <a:r>
              <a:rPr lang="en-US" sz="2400" b="1" err="1">
                <a:solidFill>
                  <a:schemeClr val="bg1"/>
                </a:solidFill>
                <a:latin typeface="Bookman Old Style"/>
              </a:rPr>
              <a:t>melden</a:t>
            </a:r>
            <a:r>
              <a:rPr lang="en-US" sz="2400" b="1">
                <a:solidFill>
                  <a:schemeClr val="bg1"/>
                </a:solidFill>
                <a:latin typeface="Bookman Old Style"/>
              </a:rPr>
              <a:t> </a:t>
            </a:r>
            <a:r>
              <a:rPr lang="en-US" sz="2400" b="1" err="1">
                <a:solidFill>
                  <a:schemeClr val="bg1"/>
                </a:solidFill>
                <a:latin typeface="Bookman Old Style"/>
              </a:rPr>
              <a:t>bij</a:t>
            </a:r>
            <a:r>
              <a:rPr lang="en-US" sz="2400" b="1">
                <a:solidFill>
                  <a:schemeClr val="bg1"/>
                </a:solidFill>
                <a:latin typeface="Bookman Old Style"/>
              </a:rPr>
              <a:t> het </a:t>
            </a:r>
            <a:r>
              <a:rPr lang="en-US" sz="2400" b="1" err="1">
                <a:solidFill>
                  <a:schemeClr val="bg1"/>
                </a:solidFill>
                <a:latin typeface="Bookman Old Style"/>
              </a:rPr>
              <a:t>jurylid</a:t>
            </a:r>
            <a:r>
              <a:rPr lang="en-US" sz="2400" b="1">
                <a:solidFill>
                  <a:schemeClr val="bg1"/>
                </a:solidFill>
                <a:latin typeface="Bookman Old Style"/>
              </a:rPr>
              <a:t> op de boot in het finish </a:t>
            </a:r>
            <a:r>
              <a:rPr lang="en-US" sz="2400" b="1" err="1">
                <a:solidFill>
                  <a:schemeClr val="bg1"/>
                </a:solidFill>
                <a:latin typeface="Bookman Old Style"/>
              </a:rPr>
              <a:t>gebied</a:t>
            </a:r>
            <a:endParaRPr lang="en-US" sz="2400" b="1">
              <a:solidFill>
                <a:schemeClr val="bg1"/>
              </a:solidFill>
              <a:latin typeface="Bookman Old Style"/>
            </a:endParaRPr>
          </a:p>
        </p:txBody>
      </p:sp>
    </p:spTree>
    <p:extLst>
      <p:ext uri="{BB962C8B-B14F-4D97-AF65-F5344CB8AC3E}">
        <p14:creationId xmlns:p14="http://schemas.microsoft.com/office/powerpoint/2010/main" val="255881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a:solidFill>
                  <a:schemeClr val="bg1"/>
                </a:solidFill>
                <a:latin typeface="Bookman Old Style"/>
              </a:rPr>
              <a:t>2</a:t>
            </a:r>
            <a:r>
              <a:rPr lang="en-US" sz="4400" b="1" i="0" u="none" strike="noStrike" cap="none">
                <a:solidFill>
                  <a:schemeClr val="bg1"/>
                </a:solidFill>
                <a:latin typeface="Bookman Old Style"/>
                <a:ea typeface="Calibri"/>
                <a:cs typeface="Calibri"/>
                <a:sym typeface="Calibri"/>
              </a:rPr>
              <a:t>. </a:t>
            </a:r>
            <a:r>
              <a:rPr lang="en-US" sz="4400" b="1" i="0" u="none" strike="noStrike" cap="none" err="1">
                <a:solidFill>
                  <a:schemeClr val="bg1"/>
                </a:solidFill>
                <a:latin typeface="Bookman Old Style"/>
                <a:ea typeface="Calibri"/>
                <a:cs typeface="Calibri"/>
                <a:sym typeface="Calibri"/>
              </a:rPr>
              <a:t>Baankaart</a:t>
            </a:r>
            <a:endParaRPr lang="en-GB"/>
          </a:p>
        </p:txBody>
      </p:sp>
      <p:pic>
        <p:nvPicPr>
          <p:cNvPr id="3" name="Google Shape;169;p4">
            <a:extLst>
              <a:ext uri="{FF2B5EF4-FFF2-40B4-BE49-F238E27FC236}">
                <a16:creationId xmlns:a16="http://schemas.microsoft.com/office/drawing/2014/main" id="{359D0AC1-8857-2F9A-767E-94E15B9DA4F6}"/>
              </a:ext>
            </a:extLst>
          </p:cNvPr>
          <p:cNvPicPr preferRelativeResize="0"/>
          <p:nvPr/>
        </p:nvPicPr>
        <p:blipFill>
          <a:blip r:embed="rId2">
            <a:alphaModFix/>
          </a:blip>
          <a:srcRect l="958"/>
          <a:stretch/>
        </p:blipFill>
        <p:spPr>
          <a:xfrm>
            <a:off x="978498" y="1197864"/>
            <a:ext cx="7183827" cy="5119033"/>
          </a:xfrm>
          <a:prstGeom prst="rect">
            <a:avLst/>
          </a:prstGeom>
          <a:noFill/>
          <a:ln>
            <a:noFill/>
          </a:ln>
        </p:spPr>
      </p:pic>
    </p:spTree>
    <p:extLst>
      <p:ext uri="{BB962C8B-B14F-4D97-AF65-F5344CB8AC3E}">
        <p14:creationId xmlns:p14="http://schemas.microsoft.com/office/powerpoint/2010/main" val="308793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a:solidFill>
                  <a:schemeClr val="bg1"/>
                </a:solidFill>
                <a:latin typeface="Bookman Old Style"/>
              </a:rPr>
              <a:t>2</a:t>
            </a:r>
            <a:r>
              <a:rPr lang="en-US" sz="4400" b="1" i="0" u="none" strike="noStrike" cap="none">
                <a:solidFill>
                  <a:schemeClr val="bg1"/>
                </a:solidFill>
                <a:latin typeface="Bookman Old Style"/>
                <a:ea typeface="Calibri"/>
                <a:cs typeface="Calibri"/>
                <a:sym typeface="Calibri"/>
              </a:rPr>
              <a:t>. </a:t>
            </a:r>
            <a:r>
              <a:rPr lang="en-US" sz="4400" b="1" i="0" u="none" strike="noStrike" cap="none" err="1">
                <a:solidFill>
                  <a:schemeClr val="bg1"/>
                </a:solidFill>
                <a:latin typeface="Bookman Old Style"/>
                <a:ea typeface="Calibri"/>
                <a:cs typeface="Calibri"/>
                <a:sym typeface="Calibri"/>
              </a:rPr>
              <a:t>Baankaart</a:t>
            </a:r>
            <a:endParaRPr lang="en-GB"/>
          </a:p>
        </p:txBody>
      </p:sp>
      <p:pic>
        <p:nvPicPr>
          <p:cNvPr id="6" name="Picture 5">
            <a:extLst>
              <a:ext uri="{FF2B5EF4-FFF2-40B4-BE49-F238E27FC236}">
                <a16:creationId xmlns:a16="http://schemas.microsoft.com/office/drawing/2014/main" id="{4652A167-3AA9-0C4F-6CD3-5DE1F5633AEA}"/>
              </a:ext>
            </a:extLst>
          </p:cNvPr>
          <p:cNvPicPr>
            <a:picLocks noChangeAspect="1"/>
          </p:cNvPicPr>
          <p:nvPr/>
        </p:nvPicPr>
        <p:blipFill>
          <a:blip r:embed="rId2"/>
          <a:srcRect l="12743" t="10430" r="7569" b="15131"/>
          <a:stretch/>
        </p:blipFill>
        <p:spPr>
          <a:xfrm>
            <a:off x="1030287" y="1476491"/>
            <a:ext cx="7083426" cy="4724507"/>
          </a:xfrm>
          <a:prstGeom prst="rect">
            <a:avLst/>
          </a:prstGeom>
        </p:spPr>
      </p:pic>
      <p:sp>
        <p:nvSpPr>
          <p:cNvPr id="7" name="TextBox 6">
            <a:extLst>
              <a:ext uri="{FF2B5EF4-FFF2-40B4-BE49-F238E27FC236}">
                <a16:creationId xmlns:a16="http://schemas.microsoft.com/office/drawing/2014/main" id="{C6C6A4D7-9374-3435-9AEA-850C09C25F7F}"/>
              </a:ext>
            </a:extLst>
          </p:cNvPr>
          <p:cNvSpPr txBox="1"/>
          <p:nvPr/>
        </p:nvSpPr>
        <p:spPr>
          <a:xfrm rot="1687282">
            <a:off x="2988342" y="2022422"/>
            <a:ext cx="1588808" cy="369332"/>
          </a:xfrm>
          <a:prstGeom prst="rect">
            <a:avLst/>
          </a:prstGeom>
          <a:noFill/>
        </p:spPr>
        <p:txBody>
          <a:bodyPr wrap="square" rtlCol="0">
            <a:spAutoFit/>
          </a:bodyPr>
          <a:lstStyle/>
          <a:p>
            <a:r>
              <a:rPr lang="nl-NL" sz="1800" b="1" err="1">
                <a:solidFill>
                  <a:srgbClr val="FFFF00"/>
                </a:solidFill>
              </a:rPr>
              <a:t>Boeienlijn</a:t>
            </a:r>
            <a:endParaRPr lang="en-GB" sz="1800" b="1">
              <a:solidFill>
                <a:srgbClr val="FFFF00"/>
              </a:solidFill>
            </a:endParaRPr>
          </a:p>
        </p:txBody>
      </p:sp>
      <p:sp>
        <p:nvSpPr>
          <p:cNvPr id="8" name="TextBox 7">
            <a:extLst>
              <a:ext uri="{FF2B5EF4-FFF2-40B4-BE49-F238E27FC236}">
                <a16:creationId xmlns:a16="http://schemas.microsoft.com/office/drawing/2014/main" id="{391E2DF5-A168-6C68-6FA6-52372401201F}"/>
              </a:ext>
            </a:extLst>
          </p:cNvPr>
          <p:cNvSpPr txBox="1"/>
          <p:nvPr/>
        </p:nvSpPr>
        <p:spPr>
          <a:xfrm rot="19137614">
            <a:off x="4604366" y="2871814"/>
            <a:ext cx="710451" cy="369332"/>
          </a:xfrm>
          <a:prstGeom prst="rect">
            <a:avLst/>
          </a:prstGeom>
          <a:noFill/>
        </p:spPr>
        <p:txBody>
          <a:bodyPr wrap="none" rtlCol="0">
            <a:spAutoFit/>
          </a:bodyPr>
          <a:lstStyle/>
          <a:p>
            <a:r>
              <a:rPr lang="nl-NL" sz="1800" b="1">
                <a:solidFill>
                  <a:srgbClr val="0ADA12"/>
                </a:solidFill>
              </a:rPr>
              <a:t>Start</a:t>
            </a:r>
            <a:endParaRPr lang="en-GB" sz="1800" b="1">
              <a:solidFill>
                <a:srgbClr val="0ADA12"/>
              </a:solidFill>
            </a:endParaRPr>
          </a:p>
        </p:txBody>
      </p:sp>
      <p:sp>
        <p:nvSpPr>
          <p:cNvPr id="9" name="TextBox 8">
            <a:extLst>
              <a:ext uri="{FF2B5EF4-FFF2-40B4-BE49-F238E27FC236}">
                <a16:creationId xmlns:a16="http://schemas.microsoft.com/office/drawing/2014/main" id="{A12030FD-F479-CFA8-0ECE-59E8174168AE}"/>
              </a:ext>
            </a:extLst>
          </p:cNvPr>
          <p:cNvSpPr txBox="1"/>
          <p:nvPr/>
        </p:nvSpPr>
        <p:spPr>
          <a:xfrm rot="19137614">
            <a:off x="5418406" y="3531128"/>
            <a:ext cx="1210588" cy="369332"/>
          </a:xfrm>
          <a:prstGeom prst="rect">
            <a:avLst/>
          </a:prstGeom>
          <a:noFill/>
        </p:spPr>
        <p:txBody>
          <a:bodyPr wrap="none" rtlCol="0">
            <a:spAutoFit/>
          </a:bodyPr>
          <a:lstStyle/>
          <a:p>
            <a:r>
              <a:rPr lang="nl-NL" sz="1800" b="1">
                <a:solidFill>
                  <a:srgbClr val="0ADA12"/>
                </a:solidFill>
              </a:rPr>
              <a:t>Voorstart</a:t>
            </a:r>
            <a:endParaRPr lang="en-GB" sz="1800" b="1">
              <a:solidFill>
                <a:srgbClr val="0ADA12"/>
              </a:solidFill>
            </a:endParaRPr>
          </a:p>
        </p:txBody>
      </p:sp>
      <p:sp>
        <p:nvSpPr>
          <p:cNvPr id="10" name="TextBox 9">
            <a:extLst>
              <a:ext uri="{FF2B5EF4-FFF2-40B4-BE49-F238E27FC236}">
                <a16:creationId xmlns:a16="http://schemas.microsoft.com/office/drawing/2014/main" id="{991E2DF4-BE88-8091-E72D-B22B3BC7B156}"/>
              </a:ext>
            </a:extLst>
          </p:cNvPr>
          <p:cNvSpPr txBox="1"/>
          <p:nvPr/>
        </p:nvSpPr>
        <p:spPr>
          <a:xfrm rot="2656909">
            <a:off x="4212235" y="4203304"/>
            <a:ext cx="2467342" cy="369332"/>
          </a:xfrm>
          <a:prstGeom prst="rect">
            <a:avLst/>
          </a:prstGeom>
          <a:noFill/>
        </p:spPr>
        <p:txBody>
          <a:bodyPr wrap="none" rtlCol="0">
            <a:spAutoFit/>
          </a:bodyPr>
          <a:lstStyle/>
          <a:p>
            <a:r>
              <a:rPr lang="nl-NL" sz="1800">
                <a:solidFill>
                  <a:srgbClr val="00FFFF"/>
                </a:solidFill>
              </a:rPr>
              <a:t>Oneven startnummers</a:t>
            </a:r>
            <a:endParaRPr lang="en-GB" sz="1800">
              <a:solidFill>
                <a:srgbClr val="00FFFF"/>
              </a:solidFill>
            </a:endParaRPr>
          </a:p>
        </p:txBody>
      </p:sp>
      <p:sp>
        <p:nvSpPr>
          <p:cNvPr id="13" name="TextBox 12">
            <a:extLst>
              <a:ext uri="{FF2B5EF4-FFF2-40B4-BE49-F238E27FC236}">
                <a16:creationId xmlns:a16="http://schemas.microsoft.com/office/drawing/2014/main" id="{F3188188-A630-20E7-2D3E-8CEE050352D6}"/>
              </a:ext>
            </a:extLst>
          </p:cNvPr>
          <p:cNvSpPr txBox="1"/>
          <p:nvPr/>
        </p:nvSpPr>
        <p:spPr>
          <a:xfrm rot="2656909">
            <a:off x="4177376" y="4517140"/>
            <a:ext cx="2185214" cy="369332"/>
          </a:xfrm>
          <a:prstGeom prst="rect">
            <a:avLst/>
          </a:prstGeom>
          <a:noFill/>
        </p:spPr>
        <p:txBody>
          <a:bodyPr wrap="none" rtlCol="0">
            <a:spAutoFit/>
          </a:bodyPr>
          <a:lstStyle/>
          <a:p>
            <a:r>
              <a:rPr lang="nl-NL" sz="1800">
                <a:solidFill>
                  <a:srgbClr val="00FFFF"/>
                </a:solidFill>
              </a:rPr>
              <a:t>Even startnummers</a:t>
            </a:r>
            <a:endParaRPr lang="en-GB" sz="1800">
              <a:solidFill>
                <a:srgbClr val="00FFFF"/>
              </a:solidFill>
            </a:endParaRPr>
          </a:p>
        </p:txBody>
      </p:sp>
      <p:sp>
        <p:nvSpPr>
          <p:cNvPr id="15" name="TextBox 14">
            <a:extLst>
              <a:ext uri="{FF2B5EF4-FFF2-40B4-BE49-F238E27FC236}">
                <a16:creationId xmlns:a16="http://schemas.microsoft.com/office/drawing/2014/main" id="{A65D41D1-96CF-6D75-28FB-1518117590BF}"/>
              </a:ext>
            </a:extLst>
          </p:cNvPr>
          <p:cNvSpPr txBox="1"/>
          <p:nvPr/>
        </p:nvSpPr>
        <p:spPr>
          <a:xfrm rot="3218690">
            <a:off x="1787605" y="2559722"/>
            <a:ext cx="2198038" cy="369332"/>
          </a:xfrm>
          <a:prstGeom prst="rect">
            <a:avLst/>
          </a:prstGeom>
          <a:noFill/>
        </p:spPr>
        <p:txBody>
          <a:bodyPr wrap="none" rtlCol="0">
            <a:spAutoFit/>
          </a:bodyPr>
          <a:lstStyle/>
          <a:p>
            <a:r>
              <a:rPr lang="nl-NL" sz="1800">
                <a:solidFill>
                  <a:srgbClr val="FF0000"/>
                </a:solidFill>
              </a:rPr>
              <a:t>Finishende ploegen</a:t>
            </a:r>
            <a:endParaRPr lang="en-GB" sz="1800">
              <a:solidFill>
                <a:srgbClr val="FF0000"/>
              </a:solidFill>
            </a:endParaRPr>
          </a:p>
        </p:txBody>
      </p:sp>
    </p:spTree>
    <p:extLst>
      <p:ext uri="{BB962C8B-B14F-4D97-AF65-F5344CB8AC3E}">
        <p14:creationId xmlns:p14="http://schemas.microsoft.com/office/powerpoint/2010/main" val="84480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i="0" u="none" strike="noStrike" cap="none">
                <a:solidFill>
                  <a:schemeClr val="bg1"/>
                </a:solidFill>
                <a:latin typeface="Bookman Old Style"/>
                <a:ea typeface="Calibri"/>
                <a:cs typeface="Calibri"/>
                <a:sym typeface="Calibri"/>
              </a:rPr>
              <a:t>2. </a:t>
            </a:r>
            <a:r>
              <a:rPr lang="en-US" sz="4400" b="1" i="0" u="none" strike="noStrike" cap="none" err="1">
                <a:solidFill>
                  <a:schemeClr val="bg1"/>
                </a:solidFill>
                <a:latin typeface="Bookman Old Style"/>
                <a:ea typeface="Calibri"/>
                <a:cs typeface="Calibri"/>
                <a:sym typeface="Calibri"/>
              </a:rPr>
              <a:t>Baankaart</a:t>
            </a:r>
            <a:endParaRPr lang="en-GB"/>
          </a:p>
        </p:txBody>
      </p:sp>
      <p:pic>
        <p:nvPicPr>
          <p:cNvPr id="3" name="Google Shape;188;p5">
            <a:extLst>
              <a:ext uri="{FF2B5EF4-FFF2-40B4-BE49-F238E27FC236}">
                <a16:creationId xmlns:a16="http://schemas.microsoft.com/office/drawing/2014/main" id="{B354DDF9-B18C-FD21-55DC-678EF5FE1A5A}"/>
              </a:ext>
            </a:extLst>
          </p:cNvPr>
          <p:cNvPicPr preferRelativeResize="0"/>
          <p:nvPr/>
        </p:nvPicPr>
        <p:blipFill>
          <a:blip r:embed="rId2">
            <a:alphaModFix/>
          </a:blip>
          <a:stretch>
            <a:fillRect/>
          </a:stretch>
        </p:blipFill>
        <p:spPr>
          <a:xfrm>
            <a:off x="1132338" y="1280799"/>
            <a:ext cx="6876148" cy="5065138"/>
          </a:xfrm>
          <a:prstGeom prst="rect">
            <a:avLst/>
          </a:prstGeom>
          <a:noFill/>
          <a:ln>
            <a:noFill/>
          </a:ln>
        </p:spPr>
      </p:pic>
    </p:spTree>
    <p:extLst>
      <p:ext uri="{BB962C8B-B14F-4D97-AF65-F5344CB8AC3E}">
        <p14:creationId xmlns:p14="http://schemas.microsoft.com/office/powerpoint/2010/main" val="312603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a:solidFill>
                  <a:schemeClr val="bg1"/>
                </a:solidFill>
                <a:latin typeface="Bookman Old Style"/>
              </a:rPr>
              <a:t>3</a:t>
            </a:r>
            <a:r>
              <a:rPr lang="en-US" sz="4400" b="1" i="0" u="none" strike="noStrike" cap="none">
                <a:solidFill>
                  <a:schemeClr val="bg1"/>
                </a:solidFill>
                <a:latin typeface="Bookman Old Style"/>
                <a:ea typeface="Calibri"/>
                <a:cs typeface="Calibri"/>
                <a:sym typeface="Calibri"/>
              </a:rPr>
              <a:t>. </a:t>
            </a:r>
            <a:r>
              <a:rPr lang="en-US" sz="4400" b="1" i="0" u="none" strike="noStrike" cap="none" err="1">
                <a:solidFill>
                  <a:schemeClr val="bg1"/>
                </a:solidFill>
                <a:latin typeface="Bookman Old Style"/>
                <a:ea typeface="Calibri"/>
                <a:cs typeface="Calibri"/>
                <a:sym typeface="Calibri"/>
              </a:rPr>
              <a:t>Keerboei</a:t>
            </a:r>
            <a:endParaRPr lang="en-GB"/>
          </a:p>
        </p:txBody>
      </p:sp>
      <p:pic>
        <p:nvPicPr>
          <p:cNvPr id="4" name="Afbeelding 2" descr="Afbeelding met kaart, schermopname&#10;&#10;Automatisch gegenereerde beschrijving">
            <a:extLst>
              <a:ext uri="{FF2B5EF4-FFF2-40B4-BE49-F238E27FC236}">
                <a16:creationId xmlns:a16="http://schemas.microsoft.com/office/drawing/2014/main" id="{6D0E8419-36FA-774C-32AC-3FFA90492AAC}"/>
              </a:ext>
            </a:extLst>
          </p:cNvPr>
          <p:cNvPicPr>
            <a:picLocks noChangeAspect="1"/>
          </p:cNvPicPr>
          <p:nvPr/>
        </p:nvPicPr>
        <p:blipFill>
          <a:blip r:embed="rId2"/>
          <a:stretch>
            <a:fillRect/>
          </a:stretch>
        </p:blipFill>
        <p:spPr>
          <a:xfrm>
            <a:off x="539218" y="1246865"/>
            <a:ext cx="7960862" cy="5071011"/>
          </a:xfrm>
          <a:prstGeom prst="rect">
            <a:avLst/>
          </a:prstGeom>
        </p:spPr>
      </p:pic>
    </p:spTree>
    <p:extLst>
      <p:ext uri="{BB962C8B-B14F-4D97-AF65-F5344CB8AC3E}">
        <p14:creationId xmlns:p14="http://schemas.microsoft.com/office/powerpoint/2010/main" val="95466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a:solidFill>
                  <a:schemeClr val="bg1"/>
                </a:solidFill>
                <a:latin typeface="Bookman Old Style"/>
              </a:rPr>
              <a:t>3</a:t>
            </a:r>
            <a:r>
              <a:rPr lang="en-US" sz="4400" b="1" i="0" u="none" strike="noStrike" cap="none">
                <a:solidFill>
                  <a:schemeClr val="bg1"/>
                </a:solidFill>
                <a:latin typeface="Bookman Old Style"/>
                <a:ea typeface="Calibri"/>
                <a:cs typeface="Calibri"/>
                <a:sym typeface="Calibri"/>
              </a:rPr>
              <a:t>. </a:t>
            </a:r>
            <a:r>
              <a:rPr lang="en-US" sz="4400" b="1" i="0" u="none" strike="noStrike" cap="none" err="1">
                <a:solidFill>
                  <a:schemeClr val="bg1"/>
                </a:solidFill>
                <a:latin typeface="Bookman Old Style"/>
                <a:ea typeface="Calibri"/>
                <a:cs typeface="Calibri"/>
                <a:sym typeface="Calibri"/>
              </a:rPr>
              <a:t>Keerboei</a:t>
            </a:r>
            <a:endParaRPr lang="en-GB"/>
          </a:p>
        </p:txBody>
      </p:sp>
      <p:sp>
        <p:nvSpPr>
          <p:cNvPr id="3" name="Title 1">
            <a:extLst>
              <a:ext uri="{FF2B5EF4-FFF2-40B4-BE49-F238E27FC236}">
                <a16:creationId xmlns:a16="http://schemas.microsoft.com/office/drawing/2014/main" id="{054EB6D5-F852-C79B-A795-505FDB2CDD04}"/>
              </a:ext>
            </a:extLst>
          </p:cNvPr>
          <p:cNvSpPr txBox="1">
            <a:spLocks/>
          </p:cNvSpPr>
          <p:nvPr/>
        </p:nvSpPr>
        <p:spPr>
          <a:xfrm>
            <a:off x="393192" y="1194689"/>
            <a:ext cx="8375904" cy="52518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742950" indent="-742950">
              <a:lnSpc>
                <a:spcPct val="150000"/>
              </a:lnSpc>
              <a:buClr>
                <a:schemeClr val="bg1"/>
              </a:buClr>
              <a:buSzPct val="150000"/>
              <a:buFont typeface="Arial" panose="020B0604020202020204" pitchFamily="34" charset="0"/>
              <a:buChar char="•"/>
            </a:pPr>
            <a:r>
              <a:rPr lang="en-US" sz="1600" b="1">
                <a:solidFill>
                  <a:schemeClr val="bg1"/>
                </a:solidFill>
                <a:latin typeface="Bookman Old Style"/>
                <a:cs typeface="Arial"/>
              </a:rPr>
              <a:t>Een </a:t>
            </a:r>
            <a:r>
              <a:rPr lang="en-US" sz="1600" b="1" err="1">
                <a:solidFill>
                  <a:schemeClr val="bg1"/>
                </a:solidFill>
                <a:latin typeface="Bookman Old Style"/>
                <a:cs typeface="Arial"/>
              </a:rPr>
              <a:t>ploeg</a:t>
            </a:r>
            <a:r>
              <a:rPr lang="en-US" sz="1600" b="1">
                <a:solidFill>
                  <a:schemeClr val="bg1"/>
                </a:solidFill>
                <a:latin typeface="Bookman Old Style"/>
                <a:cs typeface="Arial"/>
              </a:rPr>
              <a:t> </a:t>
            </a:r>
            <a:r>
              <a:rPr lang="en-US" sz="1600" b="1" err="1">
                <a:solidFill>
                  <a:schemeClr val="bg1"/>
                </a:solidFill>
                <a:latin typeface="Bookman Old Style"/>
                <a:cs typeface="Arial"/>
              </a:rPr>
              <a:t>wordt</a:t>
            </a:r>
            <a:r>
              <a:rPr lang="en-US" sz="1600" b="1">
                <a:solidFill>
                  <a:schemeClr val="bg1"/>
                </a:solidFill>
                <a:latin typeface="Bookman Old Style"/>
                <a:cs typeface="Arial"/>
              </a:rPr>
              <a:t> </a:t>
            </a:r>
            <a:r>
              <a:rPr lang="en-US" sz="1600" b="1" err="1">
                <a:solidFill>
                  <a:schemeClr val="bg1"/>
                </a:solidFill>
                <a:latin typeface="Bookman Old Style"/>
                <a:cs typeface="Arial"/>
              </a:rPr>
              <a:t>als</a:t>
            </a:r>
            <a:r>
              <a:rPr lang="en-US" sz="1600" b="1">
                <a:solidFill>
                  <a:schemeClr val="bg1"/>
                </a:solidFill>
                <a:latin typeface="Bookman Old Style"/>
                <a:cs typeface="Arial"/>
              </a:rPr>
              <a:t> </a:t>
            </a:r>
            <a:r>
              <a:rPr lang="en-US" sz="1600" b="1" err="1">
                <a:solidFill>
                  <a:srgbClr val="FF5883"/>
                </a:solidFill>
                <a:latin typeface="Bookman Old Style"/>
                <a:cs typeface="Arial"/>
              </a:rPr>
              <a:t>oplopende</a:t>
            </a:r>
            <a:r>
              <a:rPr lang="en-US" sz="1600" b="1">
                <a:solidFill>
                  <a:srgbClr val="FF5883"/>
                </a:solidFill>
                <a:latin typeface="Bookman Old Style"/>
                <a:cs typeface="Arial"/>
              </a:rPr>
              <a:t> </a:t>
            </a:r>
            <a:r>
              <a:rPr lang="en-US" sz="1600" b="1" err="1">
                <a:solidFill>
                  <a:srgbClr val="FF5883"/>
                </a:solidFill>
                <a:latin typeface="Bookman Old Style"/>
                <a:cs typeface="Arial"/>
              </a:rPr>
              <a:t>ploeg</a:t>
            </a:r>
            <a:r>
              <a:rPr lang="en-US" sz="1600" b="1">
                <a:solidFill>
                  <a:srgbClr val="FF5883"/>
                </a:solidFill>
                <a:latin typeface="Bookman Old Style"/>
                <a:cs typeface="Arial"/>
              </a:rPr>
              <a:t> </a:t>
            </a:r>
            <a:r>
              <a:rPr lang="en-US" sz="1600" b="1" err="1">
                <a:solidFill>
                  <a:schemeClr val="bg1"/>
                </a:solidFill>
                <a:latin typeface="Bookman Old Style"/>
                <a:cs typeface="Arial"/>
              </a:rPr>
              <a:t>gezien</a:t>
            </a:r>
            <a:r>
              <a:rPr lang="en-US" sz="1600" b="1">
                <a:solidFill>
                  <a:schemeClr val="bg1"/>
                </a:solidFill>
                <a:latin typeface="Bookman Old Style"/>
                <a:cs typeface="Arial"/>
              </a:rPr>
              <a:t> </a:t>
            </a:r>
            <a:r>
              <a:rPr lang="en-US" sz="1600" b="1" err="1">
                <a:solidFill>
                  <a:schemeClr val="bg1"/>
                </a:solidFill>
                <a:latin typeface="Bookman Old Style"/>
                <a:cs typeface="Arial"/>
              </a:rPr>
              <a:t>voor</a:t>
            </a:r>
            <a:r>
              <a:rPr lang="en-US" sz="1600" b="1">
                <a:solidFill>
                  <a:schemeClr val="bg1"/>
                </a:solidFill>
                <a:latin typeface="Bookman Old Style"/>
                <a:cs typeface="Arial"/>
              </a:rPr>
              <a:t> het </a:t>
            </a:r>
            <a:r>
              <a:rPr lang="en-US" sz="1600" b="1" err="1">
                <a:solidFill>
                  <a:schemeClr val="bg1"/>
                </a:solidFill>
                <a:latin typeface="Bookman Old Style"/>
                <a:cs typeface="Arial"/>
              </a:rPr>
              <a:t>gehele</a:t>
            </a:r>
            <a:r>
              <a:rPr lang="en-US" sz="1600" b="1">
                <a:solidFill>
                  <a:schemeClr val="bg1"/>
                </a:solidFill>
                <a:latin typeface="Bookman Old Style"/>
                <a:cs typeface="Arial"/>
              </a:rPr>
              <a:t> </a:t>
            </a:r>
            <a:r>
              <a:rPr lang="en-US" sz="1600" b="1" err="1">
                <a:solidFill>
                  <a:schemeClr val="bg1"/>
                </a:solidFill>
                <a:latin typeface="Bookman Old Style"/>
                <a:cs typeface="Arial"/>
              </a:rPr>
              <a:t>keerboei</a:t>
            </a:r>
            <a:r>
              <a:rPr lang="en-US" sz="1600" b="1">
                <a:solidFill>
                  <a:schemeClr val="bg1"/>
                </a:solidFill>
                <a:latin typeface="Bookman Old Style"/>
                <a:cs typeface="Arial"/>
              </a:rPr>
              <a:t> </a:t>
            </a:r>
            <a:r>
              <a:rPr lang="en-US" sz="1600" b="1" err="1">
                <a:solidFill>
                  <a:schemeClr val="bg1"/>
                </a:solidFill>
                <a:latin typeface="Bookman Old Style"/>
                <a:cs typeface="Arial"/>
              </a:rPr>
              <a:t>gebied</a:t>
            </a:r>
            <a:r>
              <a:rPr lang="en-US" sz="1600" b="1">
                <a:solidFill>
                  <a:schemeClr val="bg1"/>
                </a:solidFill>
                <a:latin typeface="Bookman Old Style"/>
                <a:cs typeface="Arial"/>
              </a:rPr>
              <a:t> op het moment </a:t>
            </a:r>
            <a:r>
              <a:rPr lang="en-US" sz="1600" b="1" err="1">
                <a:solidFill>
                  <a:schemeClr val="bg1"/>
                </a:solidFill>
                <a:latin typeface="Bookman Old Style"/>
                <a:cs typeface="Arial"/>
              </a:rPr>
              <a:t>dat</a:t>
            </a:r>
            <a:r>
              <a:rPr lang="en-US" sz="1600" b="1">
                <a:solidFill>
                  <a:schemeClr val="bg1"/>
                </a:solidFill>
                <a:latin typeface="Bookman Old Style"/>
                <a:cs typeface="Arial"/>
              </a:rPr>
              <a:t> de </a:t>
            </a:r>
            <a:r>
              <a:rPr lang="en-US" sz="1600" b="1" err="1">
                <a:solidFill>
                  <a:schemeClr val="bg1"/>
                </a:solidFill>
                <a:latin typeface="Bookman Old Style"/>
                <a:cs typeface="Arial"/>
              </a:rPr>
              <a:t>ploeg</a:t>
            </a:r>
            <a:r>
              <a:rPr lang="en-US" sz="1600" b="1">
                <a:solidFill>
                  <a:schemeClr val="bg1"/>
                </a:solidFill>
                <a:latin typeface="Bookman Old Style"/>
                <a:cs typeface="Arial"/>
              </a:rPr>
              <a:t> de </a:t>
            </a:r>
            <a:r>
              <a:rPr lang="en-US" sz="1600" b="1" err="1">
                <a:solidFill>
                  <a:schemeClr val="bg1"/>
                </a:solidFill>
                <a:latin typeface="Bookman Old Style"/>
                <a:cs typeface="Arial"/>
              </a:rPr>
              <a:t>andere</a:t>
            </a:r>
            <a:r>
              <a:rPr lang="en-US" sz="1600" b="1">
                <a:solidFill>
                  <a:schemeClr val="bg1"/>
                </a:solidFill>
                <a:latin typeface="Bookman Old Style"/>
                <a:cs typeface="Arial"/>
              </a:rPr>
              <a:t> </a:t>
            </a:r>
            <a:r>
              <a:rPr lang="en-US" sz="1600" b="1" err="1">
                <a:solidFill>
                  <a:schemeClr val="bg1"/>
                </a:solidFill>
                <a:latin typeface="Bookman Old Style"/>
                <a:cs typeface="Arial"/>
              </a:rPr>
              <a:t>ploeg</a:t>
            </a:r>
            <a:r>
              <a:rPr lang="en-US" sz="1600" b="1">
                <a:solidFill>
                  <a:schemeClr val="bg1"/>
                </a:solidFill>
                <a:latin typeface="Bookman Old Style"/>
                <a:cs typeface="Arial"/>
              </a:rPr>
              <a:t> </a:t>
            </a:r>
            <a:r>
              <a:rPr lang="en-US" sz="1600" b="1" err="1">
                <a:solidFill>
                  <a:schemeClr val="bg1"/>
                </a:solidFill>
                <a:latin typeface="Bookman Old Style"/>
                <a:cs typeface="Arial"/>
              </a:rPr>
              <a:t>heeft</a:t>
            </a:r>
            <a:r>
              <a:rPr lang="en-US" sz="1600" b="1">
                <a:solidFill>
                  <a:schemeClr val="bg1"/>
                </a:solidFill>
                <a:latin typeface="Bookman Old Style"/>
                <a:cs typeface="Arial"/>
              </a:rPr>
              <a:t> </a:t>
            </a:r>
            <a:r>
              <a:rPr lang="en-US" sz="1600" b="1" err="1">
                <a:solidFill>
                  <a:schemeClr val="bg1"/>
                </a:solidFill>
                <a:latin typeface="Bookman Old Style"/>
                <a:cs typeface="Arial"/>
              </a:rPr>
              <a:t>opgelopen</a:t>
            </a:r>
            <a:r>
              <a:rPr lang="en-US" sz="1600" b="1">
                <a:solidFill>
                  <a:schemeClr val="bg1"/>
                </a:solidFill>
                <a:latin typeface="Bookman Old Style"/>
                <a:cs typeface="Arial"/>
              </a:rPr>
              <a:t> </a:t>
            </a:r>
            <a:r>
              <a:rPr lang="en-US" sz="1600" b="1" err="1">
                <a:solidFill>
                  <a:schemeClr val="bg1"/>
                </a:solidFill>
                <a:latin typeface="Bookman Old Style"/>
                <a:cs typeface="Arial"/>
              </a:rPr>
              <a:t>bij</a:t>
            </a:r>
            <a:r>
              <a:rPr lang="en-US" sz="1600" b="1">
                <a:solidFill>
                  <a:schemeClr val="bg1"/>
                </a:solidFill>
                <a:latin typeface="Bookman Old Style"/>
                <a:cs typeface="Arial"/>
              </a:rPr>
              <a:t> het </a:t>
            </a:r>
            <a:r>
              <a:rPr lang="en-US" sz="1600" b="1" err="1">
                <a:solidFill>
                  <a:schemeClr val="bg1"/>
                </a:solidFill>
                <a:latin typeface="Bookman Old Style"/>
                <a:cs typeface="Arial"/>
              </a:rPr>
              <a:t>betreden</a:t>
            </a:r>
            <a:r>
              <a:rPr lang="en-US" sz="1600" b="1">
                <a:solidFill>
                  <a:schemeClr val="bg1"/>
                </a:solidFill>
                <a:latin typeface="Bookman Old Style"/>
                <a:cs typeface="Arial"/>
              </a:rPr>
              <a:t> van het </a:t>
            </a:r>
            <a:r>
              <a:rPr lang="en-US" sz="1600" b="1" err="1">
                <a:solidFill>
                  <a:schemeClr val="bg1"/>
                </a:solidFill>
                <a:latin typeface="Bookman Old Style"/>
                <a:cs typeface="Arial"/>
              </a:rPr>
              <a:t>keerboei</a:t>
            </a:r>
            <a:r>
              <a:rPr lang="en-US" sz="1600" b="1">
                <a:solidFill>
                  <a:schemeClr val="bg1"/>
                </a:solidFill>
                <a:latin typeface="Bookman Old Style"/>
                <a:cs typeface="Arial"/>
              </a:rPr>
              <a:t> </a:t>
            </a:r>
            <a:r>
              <a:rPr lang="en-US" sz="1600" b="1" err="1">
                <a:solidFill>
                  <a:schemeClr val="bg1"/>
                </a:solidFill>
                <a:latin typeface="Bookman Old Style"/>
                <a:cs typeface="Arial"/>
              </a:rPr>
              <a:t>gebied</a:t>
            </a:r>
            <a:r>
              <a:rPr lang="en-US" sz="1600" b="1">
                <a:solidFill>
                  <a:schemeClr val="bg1"/>
                </a:solidFill>
                <a:latin typeface="Bookman Old Style"/>
                <a:cs typeface="Arial"/>
              </a:rPr>
              <a:t>.</a:t>
            </a:r>
          </a:p>
          <a:p>
            <a:pPr>
              <a:lnSpc>
                <a:spcPct val="150000"/>
              </a:lnSpc>
              <a:buClr>
                <a:schemeClr val="bg1"/>
              </a:buClr>
              <a:buSzPct val="150000"/>
            </a:pPr>
            <a:endParaRPr lang="en-US" sz="1600" b="1">
              <a:solidFill>
                <a:schemeClr val="bg1"/>
              </a:solidFill>
              <a:latin typeface="Bookman Old Style"/>
              <a:cs typeface="Arial"/>
            </a:endParaRPr>
          </a:p>
          <a:p>
            <a:pPr marL="742950" indent="-742950">
              <a:lnSpc>
                <a:spcPct val="150000"/>
              </a:lnSpc>
              <a:buClr>
                <a:schemeClr val="bg1"/>
              </a:buClr>
              <a:buSzPct val="150000"/>
              <a:buFont typeface="Arial" panose="020B0604020202020204" pitchFamily="34" charset="0"/>
              <a:buChar char="•"/>
            </a:pPr>
            <a:r>
              <a:rPr lang="en-US" sz="1600" b="1">
                <a:solidFill>
                  <a:schemeClr val="bg1"/>
                </a:solidFill>
                <a:latin typeface="Bookman Old Style"/>
                <a:cs typeface="Arial"/>
              </a:rPr>
              <a:t>De </a:t>
            </a:r>
            <a:r>
              <a:rPr lang="en-US" sz="1600" b="1" err="1">
                <a:solidFill>
                  <a:srgbClr val="FF5883"/>
                </a:solidFill>
                <a:latin typeface="Bookman Old Style"/>
                <a:cs typeface="Arial"/>
              </a:rPr>
              <a:t>Oplopende</a:t>
            </a:r>
            <a:r>
              <a:rPr lang="en-US" sz="1600" b="1">
                <a:solidFill>
                  <a:srgbClr val="FF5883"/>
                </a:solidFill>
                <a:latin typeface="Bookman Old Style"/>
                <a:cs typeface="Arial"/>
              </a:rPr>
              <a:t> </a:t>
            </a:r>
            <a:r>
              <a:rPr lang="en-US" sz="1600" b="1" err="1">
                <a:solidFill>
                  <a:srgbClr val="FF5883"/>
                </a:solidFill>
                <a:latin typeface="Bookman Old Style"/>
                <a:cs typeface="Arial"/>
              </a:rPr>
              <a:t>ploeg</a:t>
            </a:r>
            <a:r>
              <a:rPr lang="en-US" sz="1600" b="1">
                <a:solidFill>
                  <a:schemeClr val="bg1"/>
                </a:solidFill>
                <a:latin typeface="Bookman Old Style"/>
                <a:cs typeface="Arial"/>
              </a:rPr>
              <a:t> is </a:t>
            </a:r>
            <a:r>
              <a:rPr lang="en-US" sz="1600" b="1" err="1">
                <a:solidFill>
                  <a:schemeClr val="bg1"/>
                </a:solidFill>
                <a:latin typeface="Bookman Old Style"/>
                <a:cs typeface="Arial"/>
              </a:rPr>
              <a:t>vrij</a:t>
            </a:r>
            <a:r>
              <a:rPr lang="en-US" sz="1600" b="1">
                <a:solidFill>
                  <a:schemeClr val="bg1"/>
                </a:solidFill>
                <a:latin typeface="Bookman Old Style"/>
                <a:cs typeface="Arial"/>
              </a:rPr>
              <a:t> </a:t>
            </a:r>
            <a:r>
              <a:rPr lang="en-US" sz="1600" b="1" err="1">
                <a:solidFill>
                  <a:schemeClr val="bg1"/>
                </a:solidFill>
                <a:latin typeface="Bookman Old Style"/>
                <a:cs typeface="Arial"/>
              </a:rPr>
              <a:t>haar</a:t>
            </a:r>
            <a:r>
              <a:rPr lang="en-US" sz="1600" b="1">
                <a:solidFill>
                  <a:schemeClr val="bg1"/>
                </a:solidFill>
                <a:latin typeface="Bookman Old Style"/>
                <a:cs typeface="Arial"/>
              </a:rPr>
              <a:t> </a:t>
            </a:r>
            <a:r>
              <a:rPr lang="en-US" sz="1600" b="1" err="1">
                <a:solidFill>
                  <a:schemeClr val="bg1"/>
                </a:solidFill>
                <a:latin typeface="Bookman Old Style"/>
                <a:cs typeface="Arial"/>
              </a:rPr>
              <a:t>koers</a:t>
            </a:r>
            <a:r>
              <a:rPr lang="en-US" sz="1600" b="1">
                <a:solidFill>
                  <a:schemeClr val="bg1"/>
                </a:solidFill>
                <a:latin typeface="Bookman Old Style"/>
                <a:cs typeface="Arial"/>
              </a:rPr>
              <a:t> </a:t>
            </a:r>
            <a:r>
              <a:rPr lang="en-US" sz="1600" b="1" err="1">
                <a:solidFill>
                  <a:schemeClr val="bg1"/>
                </a:solidFill>
                <a:latin typeface="Bookman Old Style"/>
                <a:cs typeface="Arial"/>
              </a:rPr>
              <a:t>te</a:t>
            </a:r>
            <a:r>
              <a:rPr lang="en-US" sz="1600" b="1">
                <a:solidFill>
                  <a:schemeClr val="bg1"/>
                </a:solidFill>
                <a:latin typeface="Bookman Old Style"/>
                <a:cs typeface="Arial"/>
              </a:rPr>
              <a:t> </a:t>
            </a:r>
            <a:r>
              <a:rPr lang="en-US" sz="1600" b="1" err="1">
                <a:solidFill>
                  <a:schemeClr val="bg1"/>
                </a:solidFill>
                <a:latin typeface="Bookman Old Style"/>
                <a:cs typeface="Arial"/>
              </a:rPr>
              <a:t>kiezen</a:t>
            </a:r>
            <a:endParaRPr lang="en-US" sz="1600" b="1">
              <a:solidFill>
                <a:schemeClr val="bg1"/>
              </a:solidFill>
              <a:latin typeface="Bookman Old Style"/>
              <a:cs typeface="Arial"/>
            </a:endParaRPr>
          </a:p>
          <a:p>
            <a:pPr>
              <a:lnSpc>
                <a:spcPct val="150000"/>
              </a:lnSpc>
              <a:buClr>
                <a:schemeClr val="bg1"/>
              </a:buClr>
              <a:buSzPct val="150000"/>
            </a:pPr>
            <a:endParaRPr lang="en-US" sz="1600" b="1">
              <a:solidFill>
                <a:schemeClr val="bg1"/>
              </a:solidFill>
              <a:latin typeface="Bookman Old Style"/>
              <a:cs typeface="Arial"/>
            </a:endParaRPr>
          </a:p>
          <a:p>
            <a:pPr marL="742950" indent="-742950">
              <a:lnSpc>
                <a:spcPct val="150000"/>
              </a:lnSpc>
              <a:buClr>
                <a:schemeClr val="bg1"/>
              </a:buClr>
              <a:buSzPct val="150000"/>
              <a:buFont typeface="Arial" panose="020B0604020202020204" pitchFamily="34" charset="0"/>
              <a:buChar char="•"/>
            </a:pPr>
            <a:r>
              <a:rPr lang="en-US" sz="1600" b="1">
                <a:solidFill>
                  <a:schemeClr val="bg1"/>
                </a:solidFill>
                <a:latin typeface="Bookman Old Style"/>
                <a:cs typeface="Arial"/>
              </a:rPr>
              <a:t>De </a:t>
            </a:r>
            <a:r>
              <a:rPr lang="en-US" sz="1600" b="1" err="1">
                <a:solidFill>
                  <a:schemeClr val="bg1"/>
                </a:solidFill>
                <a:latin typeface="Bookman Old Style"/>
                <a:cs typeface="Arial"/>
              </a:rPr>
              <a:t>opgelopen</a:t>
            </a:r>
            <a:r>
              <a:rPr lang="en-US" sz="1600" b="1">
                <a:solidFill>
                  <a:schemeClr val="bg1"/>
                </a:solidFill>
                <a:latin typeface="Bookman Old Style"/>
                <a:cs typeface="Arial"/>
              </a:rPr>
              <a:t> </a:t>
            </a:r>
            <a:r>
              <a:rPr lang="en-US" sz="1600" b="1" err="1">
                <a:solidFill>
                  <a:schemeClr val="bg1"/>
                </a:solidFill>
                <a:latin typeface="Bookman Old Style"/>
                <a:cs typeface="Arial"/>
              </a:rPr>
              <a:t>ploeg</a:t>
            </a:r>
            <a:r>
              <a:rPr lang="en-US" sz="1600" b="1">
                <a:solidFill>
                  <a:schemeClr val="bg1"/>
                </a:solidFill>
                <a:latin typeface="Bookman Old Style"/>
                <a:cs typeface="Arial"/>
              </a:rPr>
              <a:t> mag de </a:t>
            </a:r>
            <a:r>
              <a:rPr lang="en-US" sz="1600" b="1" err="1">
                <a:solidFill>
                  <a:schemeClr val="bg1"/>
                </a:solidFill>
                <a:latin typeface="Bookman Old Style"/>
                <a:cs typeface="Arial"/>
              </a:rPr>
              <a:t>oplopende</a:t>
            </a:r>
            <a:r>
              <a:rPr lang="en-US" sz="1600" b="1">
                <a:solidFill>
                  <a:schemeClr val="bg1"/>
                </a:solidFill>
                <a:latin typeface="Bookman Old Style"/>
                <a:cs typeface="Arial"/>
              </a:rPr>
              <a:t> </a:t>
            </a:r>
            <a:r>
              <a:rPr lang="en-US" sz="1600" b="1" err="1">
                <a:solidFill>
                  <a:schemeClr val="bg1"/>
                </a:solidFill>
                <a:latin typeface="Bookman Old Style"/>
                <a:cs typeface="Arial"/>
              </a:rPr>
              <a:t>ploeg</a:t>
            </a:r>
            <a:r>
              <a:rPr lang="en-US" sz="1600" b="1">
                <a:solidFill>
                  <a:schemeClr val="bg1"/>
                </a:solidFill>
                <a:latin typeface="Bookman Old Style"/>
                <a:cs typeface="Arial"/>
              </a:rPr>
              <a:t> </a:t>
            </a:r>
            <a:r>
              <a:rPr lang="en-US" sz="1600" b="1" err="1">
                <a:solidFill>
                  <a:schemeClr val="bg1"/>
                </a:solidFill>
                <a:latin typeface="Bookman Old Style"/>
                <a:cs typeface="Arial"/>
              </a:rPr>
              <a:t>niet</a:t>
            </a:r>
            <a:r>
              <a:rPr lang="en-US" sz="1600" b="1">
                <a:solidFill>
                  <a:schemeClr val="bg1"/>
                </a:solidFill>
                <a:latin typeface="Bookman Old Style"/>
                <a:cs typeface="Arial"/>
              </a:rPr>
              <a:t> </a:t>
            </a:r>
            <a:r>
              <a:rPr lang="en-US" sz="1600" b="1" err="1">
                <a:solidFill>
                  <a:schemeClr val="bg1"/>
                </a:solidFill>
                <a:latin typeface="Bookman Old Style"/>
                <a:cs typeface="Arial"/>
              </a:rPr>
              <a:t>hinderen</a:t>
            </a:r>
            <a:r>
              <a:rPr lang="en-US" sz="1600" b="1">
                <a:solidFill>
                  <a:schemeClr val="bg1"/>
                </a:solidFill>
                <a:latin typeface="Bookman Old Style"/>
                <a:cs typeface="Arial"/>
              </a:rPr>
              <a:t> </a:t>
            </a:r>
            <a:r>
              <a:rPr lang="en-US" sz="1600" b="1" err="1">
                <a:solidFill>
                  <a:schemeClr val="bg1"/>
                </a:solidFill>
                <a:latin typeface="Bookman Old Style"/>
                <a:cs typeface="Arial"/>
              </a:rPr>
              <a:t>en</a:t>
            </a:r>
            <a:r>
              <a:rPr lang="en-US" sz="1600" b="1">
                <a:solidFill>
                  <a:schemeClr val="bg1"/>
                </a:solidFill>
                <a:latin typeface="Bookman Old Style"/>
                <a:cs typeface="Arial"/>
              </a:rPr>
              <a:t> </a:t>
            </a:r>
            <a:r>
              <a:rPr lang="en-US" sz="1600" b="1" err="1">
                <a:solidFill>
                  <a:schemeClr val="bg1"/>
                </a:solidFill>
                <a:latin typeface="Bookman Old Style"/>
                <a:cs typeface="Arial"/>
              </a:rPr>
              <a:t>moet</a:t>
            </a:r>
            <a:r>
              <a:rPr lang="en-US" sz="1600" b="1">
                <a:solidFill>
                  <a:schemeClr val="bg1"/>
                </a:solidFill>
                <a:latin typeface="Bookman Old Style"/>
                <a:cs typeface="Arial"/>
              </a:rPr>
              <a:t> </a:t>
            </a:r>
            <a:r>
              <a:rPr lang="en-US" sz="1600" b="1" err="1">
                <a:solidFill>
                  <a:schemeClr val="bg1"/>
                </a:solidFill>
                <a:latin typeface="Bookman Old Style"/>
                <a:cs typeface="Arial"/>
              </a:rPr>
              <a:t>tijdig</a:t>
            </a:r>
            <a:r>
              <a:rPr lang="en-US" sz="1600" b="1">
                <a:solidFill>
                  <a:schemeClr val="bg1"/>
                </a:solidFill>
                <a:latin typeface="Bookman Old Style"/>
                <a:cs typeface="Arial"/>
              </a:rPr>
              <a:t> </a:t>
            </a:r>
            <a:r>
              <a:rPr lang="en-US" sz="1600" b="1" err="1">
                <a:solidFill>
                  <a:schemeClr val="bg1"/>
                </a:solidFill>
                <a:latin typeface="Bookman Old Style"/>
                <a:cs typeface="Arial"/>
              </a:rPr>
              <a:t>wijken</a:t>
            </a:r>
            <a:r>
              <a:rPr lang="en-US" sz="1600" b="1">
                <a:solidFill>
                  <a:schemeClr val="bg1"/>
                </a:solidFill>
                <a:latin typeface="Bookman Old Style"/>
                <a:cs typeface="Arial"/>
              </a:rPr>
              <a:t> </a:t>
            </a:r>
            <a:r>
              <a:rPr lang="en-US" sz="1600" b="1" err="1">
                <a:solidFill>
                  <a:schemeClr val="bg1"/>
                </a:solidFill>
                <a:latin typeface="Bookman Old Style"/>
                <a:cs typeface="Arial"/>
              </a:rPr>
              <a:t>zodat</a:t>
            </a:r>
            <a:r>
              <a:rPr lang="en-US" sz="1600" b="1">
                <a:solidFill>
                  <a:schemeClr val="bg1"/>
                </a:solidFill>
                <a:latin typeface="Bookman Old Style"/>
                <a:cs typeface="Arial"/>
              </a:rPr>
              <a:t> de </a:t>
            </a:r>
            <a:r>
              <a:rPr lang="en-US" sz="1600" b="1" err="1">
                <a:solidFill>
                  <a:schemeClr val="bg1"/>
                </a:solidFill>
                <a:latin typeface="Bookman Old Style"/>
                <a:cs typeface="Arial"/>
              </a:rPr>
              <a:t>oplopende</a:t>
            </a:r>
            <a:r>
              <a:rPr lang="en-US" sz="1600" b="1">
                <a:solidFill>
                  <a:schemeClr val="bg1"/>
                </a:solidFill>
                <a:latin typeface="Bookman Old Style"/>
                <a:cs typeface="Arial"/>
              </a:rPr>
              <a:t> </a:t>
            </a:r>
            <a:r>
              <a:rPr lang="en-US" sz="1600" b="1" err="1">
                <a:solidFill>
                  <a:schemeClr val="bg1"/>
                </a:solidFill>
                <a:latin typeface="Bookman Old Style"/>
                <a:cs typeface="Arial"/>
              </a:rPr>
              <a:t>ploeg</a:t>
            </a:r>
            <a:r>
              <a:rPr lang="en-US" sz="1600" b="1">
                <a:solidFill>
                  <a:schemeClr val="bg1"/>
                </a:solidFill>
                <a:latin typeface="Bookman Old Style"/>
                <a:cs typeface="Arial"/>
              </a:rPr>
              <a:t> </a:t>
            </a:r>
            <a:r>
              <a:rPr lang="en-US" sz="1600" b="1" err="1">
                <a:solidFill>
                  <a:schemeClr val="bg1"/>
                </a:solidFill>
                <a:latin typeface="Bookman Old Style"/>
                <a:cs typeface="Arial"/>
              </a:rPr>
              <a:t>daadwerkelijk</a:t>
            </a:r>
            <a:r>
              <a:rPr lang="en-US" sz="1600" b="1">
                <a:solidFill>
                  <a:schemeClr val="bg1"/>
                </a:solidFill>
                <a:latin typeface="Bookman Old Style"/>
                <a:cs typeface="Arial"/>
              </a:rPr>
              <a:t> </a:t>
            </a:r>
            <a:r>
              <a:rPr lang="en-US" sz="1600" b="1" err="1">
                <a:solidFill>
                  <a:schemeClr val="bg1"/>
                </a:solidFill>
                <a:latin typeface="Bookman Old Style"/>
                <a:cs typeface="Arial"/>
              </a:rPr>
              <a:t>vrij</a:t>
            </a:r>
            <a:r>
              <a:rPr lang="en-US" sz="1600" b="1">
                <a:solidFill>
                  <a:schemeClr val="bg1"/>
                </a:solidFill>
                <a:latin typeface="Bookman Old Style"/>
                <a:cs typeface="Arial"/>
              </a:rPr>
              <a:t> is </a:t>
            </a:r>
            <a:r>
              <a:rPr lang="en-US" sz="1600" b="1" err="1">
                <a:solidFill>
                  <a:schemeClr val="bg1"/>
                </a:solidFill>
                <a:latin typeface="Bookman Old Style"/>
                <a:cs typeface="Arial"/>
              </a:rPr>
              <a:t>haar</a:t>
            </a:r>
            <a:r>
              <a:rPr lang="en-US" sz="1600" b="1">
                <a:solidFill>
                  <a:schemeClr val="bg1"/>
                </a:solidFill>
                <a:latin typeface="Bookman Old Style"/>
                <a:cs typeface="Arial"/>
              </a:rPr>
              <a:t> </a:t>
            </a:r>
            <a:r>
              <a:rPr lang="en-US" sz="1600" b="1" err="1">
                <a:solidFill>
                  <a:schemeClr val="bg1"/>
                </a:solidFill>
                <a:latin typeface="Bookman Old Style"/>
                <a:cs typeface="Arial"/>
              </a:rPr>
              <a:t>koers</a:t>
            </a:r>
            <a:r>
              <a:rPr lang="en-US" sz="1600" b="1">
                <a:solidFill>
                  <a:schemeClr val="bg1"/>
                </a:solidFill>
                <a:latin typeface="Bookman Old Style"/>
                <a:cs typeface="Arial"/>
              </a:rPr>
              <a:t> </a:t>
            </a:r>
            <a:r>
              <a:rPr lang="en-US" sz="1600" b="1" err="1">
                <a:solidFill>
                  <a:schemeClr val="bg1"/>
                </a:solidFill>
                <a:latin typeface="Bookman Old Style"/>
                <a:cs typeface="Arial"/>
              </a:rPr>
              <a:t>te</a:t>
            </a:r>
            <a:r>
              <a:rPr lang="en-US" sz="1600" b="1">
                <a:solidFill>
                  <a:schemeClr val="bg1"/>
                </a:solidFill>
                <a:latin typeface="Bookman Old Style"/>
                <a:cs typeface="Arial"/>
              </a:rPr>
              <a:t> </a:t>
            </a:r>
            <a:r>
              <a:rPr lang="en-US" sz="1600" b="1" err="1">
                <a:solidFill>
                  <a:schemeClr val="bg1"/>
                </a:solidFill>
                <a:latin typeface="Bookman Old Style"/>
                <a:cs typeface="Arial"/>
              </a:rPr>
              <a:t>kiezen</a:t>
            </a:r>
            <a:endParaRPr lang="en-US" sz="1600" b="1">
              <a:solidFill>
                <a:schemeClr val="bg1"/>
              </a:solidFill>
              <a:latin typeface="Bookman Old Style"/>
              <a:cs typeface="Arial"/>
            </a:endParaRPr>
          </a:p>
          <a:p>
            <a:pPr>
              <a:lnSpc>
                <a:spcPct val="150000"/>
              </a:lnSpc>
              <a:buClr>
                <a:schemeClr val="bg1"/>
              </a:buClr>
              <a:buSzPct val="150000"/>
            </a:pPr>
            <a:endParaRPr lang="en-US" sz="1600" b="1">
              <a:solidFill>
                <a:schemeClr val="bg1"/>
              </a:solidFill>
              <a:latin typeface="Bookman Old Style"/>
              <a:cs typeface="Arial"/>
            </a:endParaRPr>
          </a:p>
          <a:p>
            <a:pPr marL="742950" indent="-742950">
              <a:lnSpc>
                <a:spcPct val="150000"/>
              </a:lnSpc>
              <a:buClr>
                <a:schemeClr val="bg1"/>
              </a:buClr>
              <a:buSzPct val="150000"/>
              <a:buFont typeface="Arial" panose="020B0604020202020204" pitchFamily="34" charset="0"/>
              <a:buChar char="•"/>
            </a:pPr>
            <a:r>
              <a:rPr lang="en-US" sz="1600" b="1">
                <a:solidFill>
                  <a:schemeClr val="bg1"/>
                </a:solidFill>
                <a:latin typeface="Bookman Old Style"/>
                <a:cs typeface="Arial"/>
              </a:rPr>
              <a:t>De </a:t>
            </a:r>
            <a:r>
              <a:rPr lang="en-US" sz="1600" b="1" err="1">
                <a:solidFill>
                  <a:schemeClr val="bg1"/>
                </a:solidFill>
                <a:latin typeface="Bookman Old Style"/>
                <a:cs typeface="Arial"/>
              </a:rPr>
              <a:t>oplopende</a:t>
            </a:r>
            <a:r>
              <a:rPr lang="en-US" sz="1600" b="1">
                <a:solidFill>
                  <a:schemeClr val="bg1"/>
                </a:solidFill>
                <a:latin typeface="Bookman Old Style"/>
                <a:cs typeface="Arial"/>
              </a:rPr>
              <a:t> </a:t>
            </a:r>
            <a:r>
              <a:rPr lang="en-US" sz="1600" b="1" err="1">
                <a:solidFill>
                  <a:schemeClr val="bg1"/>
                </a:solidFill>
                <a:latin typeface="Bookman Old Style"/>
                <a:cs typeface="Arial"/>
              </a:rPr>
              <a:t>ploeg</a:t>
            </a:r>
            <a:r>
              <a:rPr lang="en-US" sz="1600" b="1">
                <a:solidFill>
                  <a:schemeClr val="bg1"/>
                </a:solidFill>
                <a:latin typeface="Bookman Old Style"/>
                <a:cs typeface="Arial"/>
              </a:rPr>
              <a:t> mag </a:t>
            </a:r>
            <a:r>
              <a:rPr lang="en-US" sz="1600" b="1" err="1">
                <a:solidFill>
                  <a:schemeClr val="bg1"/>
                </a:solidFill>
                <a:latin typeface="Bookman Old Style"/>
                <a:cs typeface="Arial"/>
              </a:rPr>
              <a:t>haar</a:t>
            </a:r>
            <a:r>
              <a:rPr lang="en-US" sz="1600" b="1">
                <a:solidFill>
                  <a:schemeClr val="bg1"/>
                </a:solidFill>
                <a:latin typeface="Bookman Old Style"/>
                <a:cs typeface="Arial"/>
              </a:rPr>
              <a:t> </a:t>
            </a:r>
            <a:r>
              <a:rPr lang="en-US" sz="1600" b="1" err="1">
                <a:solidFill>
                  <a:schemeClr val="bg1"/>
                </a:solidFill>
                <a:latin typeface="Bookman Old Style"/>
                <a:cs typeface="Arial"/>
              </a:rPr>
              <a:t>voorrangsrecht</a:t>
            </a:r>
            <a:r>
              <a:rPr lang="en-US" sz="1600" b="1">
                <a:solidFill>
                  <a:schemeClr val="bg1"/>
                </a:solidFill>
                <a:latin typeface="Bookman Old Style"/>
                <a:cs typeface="Arial"/>
              </a:rPr>
              <a:t> </a:t>
            </a:r>
            <a:r>
              <a:rPr lang="en-US" sz="1600" b="1" err="1">
                <a:solidFill>
                  <a:schemeClr val="bg1"/>
                </a:solidFill>
                <a:latin typeface="Bookman Old Style"/>
                <a:cs typeface="Arial"/>
              </a:rPr>
              <a:t>echter</a:t>
            </a:r>
            <a:r>
              <a:rPr lang="en-US" sz="1600" b="1">
                <a:solidFill>
                  <a:schemeClr val="bg1"/>
                </a:solidFill>
                <a:latin typeface="Bookman Old Style"/>
                <a:cs typeface="Arial"/>
              </a:rPr>
              <a:t> </a:t>
            </a:r>
            <a:r>
              <a:rPr lang="en-US" sz="1600" b="1" err="1">
                <a:solidFill>
                  <a:schemeClr val="bg1"/>
                </a:solidFill>
                <a:latin typeface="Bookman Old Style"/>
                <a:cs typeface="Arial"/>
              </a:rPr>
              <a:t>niet</a:t>
            </a:r>
            <a:r>
              <a:rPr lang="en-US" sz="1600" b="1">
                <a:solidFill>
                  <a:schemeClr val="bg1"/>
                </a:solidFill>
                <a:latin typeface="Bookman Old Style"/>
                <a:cs typeface="Arial"/>
              </a:rPr>
              <a:t> </a:t>
            </a:r>
            <a:r>
              <a:rPr lang="en-US" sz="1600" b="1" err="1">
                <a:solidFill>
                  <a:schemeClr val="bg1"/>
                </a:solidFill>
                <a:latin typeface="Bookman Old Style"/>
                <a:cs typeface="Arial"/>
              </a:rPr>
              <a:t>misbruiken</a:t>
            </a:r>
            <a:r>
              <a:rPr lang="en-US" sz="1600" b="1">
                <a:solidFill>
                  <a:schemeClr val="bg1"/>
                </a:solidFill>
                <a:latin typeface="Bookman Old Style"/>
                <a:cs typeface="Arial"/>
              </a:rPr>
              <a:t> door </a:t>
            </a:r>
            <a:r>
              <a:rPr lang="en-US" sz="1600" b="1" err="1">
                <a:solidFill>
                  <a:schemeClr val="bg1"/>
                </a:solidFill>
                <a:latin typeface="Bookman Old Style"/>
                <a:cs typeface="Arial"/>
              </a:rPr>
              <a:t>een</a:t>
            </a:r>
            <a:r>
              <a:rPr lang="en-US" sz="1600" b="1">
                <a:solidFill>
                  <a:schemeClr val="bg1"/>
                </a:solidFill>
                <a:latin typeface="Bookman Old Style"/>
                <a:cs typeface="Arial"/>
              </a:rPr>
              <a:t> </a:t>
            </a:r>
            <a:r>
              <a:rPr lang="en-US" sz="1600" b="1" err="1">
                <a:solidFill>
                  <a:schemeClr val="bg1"/>
                </a:solidFill>
                <a:latin typeface="Bookman Old Style"/>
                <a:cs typeface="Arial"/>
              </a:rPr>
              <a:t>opgelopen</a:t>
            </a:r>
            <a:r>
              <a:rPr lang="en-US" sz="1600" b="1">
                <a:solidFill>
                  <a:schemeClr val="bg1"/>
                </a:solidFill>
                <a:latin typeface="Bookman Old Style"/>
                <a:cs typeface="Arial"/>
              </a:rPr>
              <a:t> </a:t>
            </a:r>
            <a:r>
              <a:rPr lang="en-US" sz="1600" b="1" err="1">
                <a:solidFill>
                  <a:schemeClr val="bg1"/>
                </a:solidFill>
                <a:latin typeface="Bookman Old Style"/>
                <a:cs typeface="Arial"/>
              </a:rPr>
              <a:t>pleog</a:t>
            </a:r>
            <a:r>
              <a:rPr lang="en-US" sz="1600" b="1">
                <a:solidFill>
                  <a:schemeClr val="bg1"/>
                </a:solidFill>
                <a:latin typeface="Bookman Old Style"/>
                <a:cs typeface="Arial"/>
              </a:rPr>
              <a:t> in </a:t>
            </a:r>
            <a:r>
              <a:rPr lang="en-US" sz="1600" b="1" err="1">
                <a:solidFill>
                  <a:schemeClr val="bg1"/>
                </a:solidFill>
                <a:latin typeface="Bookman Old Style"/>
                <a:cs typeface="Arial"/>
              </a:rPr>
              <a:t>een</a:t>
            </a:r>
            <a:r>
              <a:rPr lang="en-US" sz="1600" b="1">
                <a:solidFill>
                  <a:schemeClr val="bg1"/>
                </a:solidFill>
                <a:latin typeface="Bookman Old Style"/>
                <a:cs typeface="Arial"/>
              </a:rPr>
              <a:t> </a:t>
            </a:r>
            <a:r>
              <a:rPr lang="en-US" sz="1600" b="1" err="1">
                <a:solidFill>
                  <a:schemeClr val="bg1"/>
                </a:solidFill>
                <a:latin typeface="Bookman Old Style"/>
                <a:cs typeface="Arial"/>
              </a:rPr>
              <a:t>dusdanige</a:t>
            </a:r>
            <a:r>
              <a:rPr lang="en-US" sz="1600" b="1">
                <a:solidFill>
                  <a:schemeClr val="bg1"/>
                </a:solidFill>
                <a:latin typeface="Bookman Old Style"/>
                <a:cs typeface="Arial"/>
              </a:rPr>
              <a:t> </a:t>
            </a:r>
            <a:r>
              <a:rPr lang="en-US" sz="1600" b="1" err="1">
                <a:solidFill>
                  <a:schemeClr val="bg1"/>
                </a:solidFill>
                <a:latin typeface="Bookman Old Style"/>
                <a:cs typeface="Arial"/>
              </a:rPr>
              <a:t>positie</a:t>
            </a:r>
            <a:r>
              <a:rPr lang="en-US" sz="1600" b="1">
                <a:solidFill>
                  <a:schemeClr val="bg1"/>
                </a:solidFill>
                <a:latin typeface="Bookman Old Style"/>
                <a:cs typeface="Arial"/>
              </a:rPr>
              <a:t> </a:t>
            </a:r>
            <a:r>
              <a:rPr lang="en-US" sz="1600" b="1" err="1">
                <a:solidFill>
                  <a:schemeClr val="bg1"/>
                </a:solidFill>
                <a:latin typeface="Bookman Old Style"/>
                <a:cs typeface="Arial"/>
              </a:rPr>
              <a:t>te</a:t>
            </a:r>
            <a:r>
              <a:rPr lang="en-US" sz="1600" b="1">
                <a:solidFill>
                  <a:schemeClr val="bg1"/>
                </a:solidFill>
                <a:latin typeface="Bookman Old Style"/>
                <a:cs typeface="Arial"/>
              </a:rPr>
              <a:t> </a:t>
            </a:r>
            <a:r>
              <a:rPr lang="en-US" sz="1600" b="1" err="1">
                <a:solidFill>
                  <a:schemeClr val="bg1"/>
                </a:solidFill>
                <a:latin typeface="Bookman Old Style"/>
                <a:cs typeface="Arial"/>
              </a:rPr>
              <a:t>dwingen</a:t>
            </a:r>
            <a:r>
              <a:rPr lang="en-US" sz="1600" b="1">
                <a:solidFill>
                  <a:schemeClr val="bg1"/>
                </a:solidFill>
                <a:latin typeface="Bookman Old Style"/>
                <a:cs typeface="Arial"/>
              </a:rPr>
              <a:t> </a:t>
            </a:r>
            <a:r>
              <a:rPr lang="en-US" sz="1600" b="1" err="1">
                <a:solidFill>
                  <a:schemeClr val="bg1"/>
                </a:solidFill>
                <a:latin typeface="Bookman Old Style"/>
                <a:cs typeface="Arial"/>
              </a:rPr>
              <a:t>dat</a:t>
            </a:r>
            <a:r>
              <a:rPr lang="en-US" sz="1600" b="1">
                <a:solidFill>
                  <a:schemeClr val="bg1"/>
                </a:solidFill>
                <a:latin typeface="Bookman Old Style"/>
                <a:cs typeface="Arial"/>
              </a:rPr>
              <a:t> het </a:t>
            </a:r>
            <a:r>
              <a:rPr lang="en-US" sz="1600" b="1" err="1">
                <a:solidFill>
                  <a:schemeClr val="bg1"/>
                </a:solidFill>
                <a:latin typeface="Bookman Old Style"/>
                <a:cs typeface="Arial"/>
              </a:rPr>
              <a:t>roeien</a:t>
            </a:r>
            <a:r>
              <a:rPr lang="en-US" sz="1600" b="1">
                <a:solidFill>
                  <a:schemeClr val="bg1"/>
                </a:solidFill>
                <a:latin typeface="Bookman Old Style"/>
                <a:cs typeface="Arial"/>
              </a:rPr>
              <a:t> </a:t>
            </a:r>
            <a:r>
              <a:rPr lang="en-US" sz="1600" b="1" err="1">
                <a:solidFill>
                  <a:schemeClr val="bg1"/>
                </a:solidFill>
                <a:latin typeface="Bookman Old Style"/>
                <a:cs typeface="Arial"/>
              </a:rPr>
              <a:t>onmogelijk</a:t>
            </a:r>
            <a:r>
              <a:rPr lang="en-US" sz="1600" b="1">
                <a:solidFill>
                  <a:schemeClr val="bg1"/>
                </a:solidFill>
                <a:latin typeface="Bookman Old Style"/>
                <a:cs typeface="Arial"/>
              </a:rPr>
              <a:t> </a:t>
            </a:r>
            <a:r>
              <a:rPr lang="en-US" sz="1600" b="1" err="1">
                <a:solidFill>
                  <a:schemeClr val="bg1"/>
                </a:solidFill>
                <a:latin typeface="Bookman Old Style"/>
                <a:cs typeface="Arial"/>
              </a:rPr>
              <a:t>wordt</a:t>
            </a:r>
            <a:r>
              <a:rPr lang="en-US" sz="1600" b="1">
                <a:solidFill>
                  <a:schemeClr val="bg1"/>
                </a:solidFill>
                <a:latin typeface="Bookman Old Style"/>
                <a:cs typeface="Arial"/>
              </a:rPr>
              <a:t> </a:t>
            </a:r>
            <a:r>
              <a:rPr lang="en-US" sz="1600" b="1" err="1">
                <a:solidFill>
                  <a:schemeClr val="bg1"/>
                </a:solidFill>
                <a:latin typeface="Bookman Old Style"/>
                <a:cs typeface="Arial"/>
              </a:rPr>
              <a:t>gemaakt</a:t>
            </a:r>
            <a:r>
              <a:rPr lang="en-US" sz="1600" b="1">
                <a:solidFill>
                  <a:schemeClr val="bg1"/>
                </a:solidFill>
                <a:latin typeface="Bookman Old Style"/>
                <a:cs typeface="Arial"/>
              </a:rPr>
              <a:t> of </a:t>
            </a:r>
            <a:r>
              <a:rPr lang="en-US" sz="1600" b="1" err="1">
                <a:solidFill>
                  <a:schemeClr val="bg1"/>
                </a:solidFill>
                <a:latin typeface="Bookman Old Style"/>
                <a:cs typeface="Arial"/>
              </a:rPr>
              <a:t>anderszins</a:t>
            </a:r>
            <a:r>
              <a:rPr lang="en-US" sz="1600" b="1">
                <a:solidFill>
                  <a:schemeClr val="bg1"/>
                </a:solidFill>
                <a:latin typeface="Bookman Old Style"/>
                <a:cs typeface="Arial"/>
              </a:rPr>
              <a:t> de </a:t>
            </a:r>
            <a:r>
              <a:rPr lang="en-US" sz="1600" b="1" err="1">
                <a:solidFill>
                  <a:schemeClr val="bg1"/>
                </a:solidFill>
                <a:latin typeface="Bookman Old Style"/>
                <a:cs typeface="Arial"/>
              </a:rPr>
              <a:t>opgelopen</a:t>
            </a:r>
            <a:r>
              <a:rPr lang="en-US" sz="1600" b="1">
                <a:solidFill>
                  <a:schemeClr val="bg1"/>
                </a:solidFill>
                <a:latin typeface="Bookman Old Style"/>
                <a:cs typeface="Arial"/>
              </a:rPr>
              <a:t> </a:t>
            </a:r>
            <a:r>
              <a:rPr lang="en-US" sz="1600" b="1" err="1">
                <a:solidFill>
                  <a:schemeClr val="bg1"/>
                </a:solidFill>
                <a:latin typeface="Bookman Old Style"/>
                <a:cs typeface="Arial"/>
              </a:rPr>
              <a:t>ploeg</a:t>
            </a:r>
            <a:r>
              <a:rPr lang="en-US" sz="1600" b="1">
                <a:solidFill>
                  <a:schemeClr val="bg1"/>
                </a:solidFill>
                <a:latin typeface="Bookman Old Style"/>
                <a:cs typeface="Arial"/>
              </a:rPr>
              <a:t> in </a:t>
            </a:r>
            <a:r>
              <a:rPr lang="en-US" sz="1600" b="1" err="1">
                <a:solidFill>
                  <a:schemeClr val="bg1"/>
                </a:solidFill>
                <a:latin typeface="Bookman Old Style"/>
                <a:cs typeface="Arial"/>
              </a:rPr>
              <a:t>een</a:t>
            </a:r>
            <a:r>
              <a:rPr lang="en-US" sz="1600" b="1">
                <a:solidFill>
                  <a:schemeClr val="bg1"/>
                </a:solidFill>
                <a:latin typeface="Bookman Old Style"/>
                <a:cs typeface="Arial"/>
              </a:rPr>
              <a:t> </a:t>
            </a:r>
            <a:r>
              <a:rPr lang="en-US" sz="1600" b="1" err="1">
                <a:solidFill>
                  <a:schemeClr val="bg1"/>
                </a:solidFill>
                <a:latin typeface="Bookman Old Style"/>
                <a:cs typeface="Arial"/>
              </a:rPr>
              <a:t>gevaarlijke</a:t>
            </a:r>
            <a:r>
              <a:rPr lang="en-US" sz="1600" b="1">
                <a:solidFill>
                  <a:schemeClr val="bg1"/>
                </a:solidFill>
                <a:latin typeface="Bookman Old Style"/>
                <a:cs typeface="Arial"/>
              </a:rPr>
              <a:t> </a:t>
            </a:r>
            <a:r>
              <a:rPr lang="en-US" sz="1600" b="1" err="1">
                <a:solidFill>
                  <a:schemeClr val="bg1"/>
                </a:solidFill>
                <a:latin typeface="Bookman Old Style"/>
                <a:cs typeface="Arial"/>
              </a:rPr>
              <a:t>situatie</a:t>
            </a:r>
            <a:r>
              <a:rPr lang="en-US" sz="1600" b="1">
                <a:solidFill>
                  <a:schemeClr val="bg1"/>
                </a:solidFill>
                <a:latin typeface="Bookman Old Style"/>
                <a:cs typeface="Arial"/>
              </a:rPr>
              <a:t> </a:t>
            </a:r>
            <a:r>
              <a:rPr lang="en-US" sz="1600" b="1" err="1">
                <a:solidFill>
                  <a:schemeClr val="bg1"/>
                </a:solidFill>
                <a:latin typeface="Bookman Old Style"/>
                <a:cs typeface="Arial"/>
              </a:rPr>
              <a:t>te</a:t>
            </a:r>
            <a:r>
              <a:rPr lang="en-US" sz="1600" b="1">
                <a:solidFill>
                  <a:schemeClr val="bg1"/>
                </a:solidFill>
                <a:latin typeface="Bookman Old Style"/>
                <a:cs typeface="Arial"/>
              </a:rPr>
              <a:t> </a:t>
            </a:r>
            <a:r>
              <a:rPr lang="en-US" sz="1600" b="1" err="1">
                <a:solidFill>
                  <a:schemeClr val="bg1"/>
                </a:solidFill>
                <a:latin typeface="Bookman Old Style"/>
                <a:cs typeface="Arial"/>
              </a:rPr>
              <a:t>brengen</a:t>
            </a:r>
            <a:endParaRPr lang="en-US" sz="1600" b="1">
              <a:solidFill>
                <a:schemeClr val="bg1"/>
              </a:solidFill>
              <a:latin typeface="Bookman Old Style"/>
              <a:cs typeface="Arial"/>
            </a:endParaRPr>
          </a:p>
          <a:p>
            <a:pPr marL="742950" indent="-742950">
              <a:lnSpc>
                <a:spcPct val="150000"/>
              </a:lnSpc>
              <a:buClr>
                <a:schemeClr val="bg1"/>
              </a:buClr>
              <a:buSzPct val="150000"/>
              <a:buFont typeface="Arial" panose="020B0604020202020204" pitchFamily="34" charset="0"/>
              <a:buChar char="•"/>
            </a:pPr>
            <a:endParaRPr lang="nl-NL" sz="2800" b="1">
              <a:solidFill>
                <a:schemeClr val="bg1"/>
              </a:solidFill>
              <a:latin typeface="Bookman Old Style"/>
            </a:endParaRPr>
          </a:p>
        </p:txBody>
      </p:sp>
    </p:spTree>
    <p:extLst>
      <p:ext uri="{BB962C8B-B14F-4D97-AF65-F5344CB8AC3E}">
        <p14:creationId xmlns:p14="http://schemas.microsoft.com/office/powerpoint/2010/main" val="292546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a:solidFill>
                  <a:schemeClr val="bg1"/>
                </a:solidFill>
                <a:latin typeface="Bookman Old Style"/>
              </a:rPr>
              <a:t>3</a:t>
            </a:r>
            <a:r>
              <a:rPr lang="en-US" sz="4400" b="1" i="0" u="none" strike="noStrike" cap="none">
                <a:solidFill>
                  <a:schemeClr val="bg1"/>
                </a:solidFill>
                <a:latin typeface="Bookman Old Style"/>
                <a:ea typeface="Calibri"/>
                <a:cs typeface="Calibri"/>
                <a:sym typeface="Calibri"/>
              </a:rPr>
              <a:t>. </a:t>
            </a:r>
            <a:r>
              <a:rPr lang="en-US" sz="4400" b="1" i="0" u="none" strike="noStrike" cap="none" err="1">
                <a:solidFill>
                  <a:schemeClr val="bg1"/>
                </a:solidFill>
                <a:latin typeface="Bookman Old Style"/>
                <a:ea typeface="Calibri"/>
                <a:cs typeface="Calibri"/>
                <a:sym typeface="Calibri"/>
              </a:rPr>
              <a:t>Keerboei</a:t>
            </a:r>
            <a:endParaRPr lang="en-GB"/>
          </a:p>
        </p:txBody>
      </p:sp>
      <p:sp>
        <p:nvSpPr>
          <p:cNvPr id="3" name="Title 1">
            <a:extLst>
              <a:ext uri="{FF2B5EF4-FFF2-40B4-BE49-F238E27FC236}">
                <a16:creationId xmlns:a16="http://schemas.microsoft.com/office/drawing/2014/main" id="{054EB6D5-F852-C79B-A795-505FDB2CDD04}"/>
              </a:ext>
            </a:extLst>
          </p:cNvPr>
          <p:cNvSpPr txBox="1">
            <a:spLocks/>
          </p:cNvSpPr>
          <p:nvPr/>
        </p:nvSpPr>
        <p:spPr>
          <a:xfrm>
            <a:off x="393192" y="1194689"/>
            <a:ext cx="8375904" cy="52518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742950" indent="-742950">
              <a:lnSpc>
                <a:spcPct val="150000"/>
              </a:lnSpc>
              <a:buClr>
                <a:schemeClr val="bg1"/>
              </a:buClr>
              <a:buSzPct val="150000"/>
              <a:buFont typeface="Arial" panose="020B0604020202020204" pitchFamily="34" charset="0"/>
              <a:buChar char="•"/>
            </a:pPr>
            <a:r>
              <a:rPr lang="en-US" sz="2800" b="1" err="1">
                <a:solidFill>
                  <a:schemeClr val="bg1"/>
                </a:solidFill>
                <a:latin typeface="Bookman Old Style"/>
                <a:cs typeface="Arial"/>
              </a:rPr>
              <a:t>Belangrijk</a:t>
            </a:r>
            <a:r>
              <a:rPr lang="en-US" sz="2800" b="1">
                <a:solidFill>
                  <a:schemeClr val="bg1"/>
                </a:solidFill>
                <a:latin typeface="Bookman Old Style"/>
                <a:cs typeface="Arial"/>
              </a:rPr>
              <a:t>: </a:t>
            </a:r>
            <a:r>
              <a:rPr lang="en-US" sz="2800" b="1" err="1">
                <a:solidFill>
                  <a:schemeClr val="bg1"/>
                </a:solidFill>
                <a:latin typeface="Bookman Old Style"/>
                <a:cs typeface="Arial"/>
              </a:rPr>
              <a:t>Veiligheid</a:t>
            </a:r>
            <a:r>
              <a:rPr lang="en-US" sz="2800" b="1">
                <a:solidFill>
                  <a:schemeClr val="bg1"/>
                </a:solidFill>
                <a:latin typeface="Bookman Old Style"/>
                <a:cs typeface="Arial"/>
              </a:rPr>
              <a:t> </a:t>
            </a:r>
            <a:r>
              <a:rPr lang="en-US" sz="2800" b="1" err="1">
                <a:solidFill>
                  <a:schemeClr val="bg1"/>
                </a:solidFill>
                <a:latin typeface="Bookman Old Style"/>
                <a:cs typeface="Arial"/>
              </a:rPr>
              <a:t>en</a:t>
            </a:r>
            <a:r>
              <a:rPr lang="en-US" sz="2800" b="1">
                <a:solidFill>
                  <a:schemeClr val="bg1"/>
                </a:solidFill>
                <a:latin typeface="Bookman Old Style"/>
                <a:cs typeface="Arial"/>
              </a:rPr>
              <a:t> </a:t>
            </a:r>
            <a:r>
              <a:rPr lang="en-US" sz="2800" b="1" err="1">
                <a:solidFill>
                  <a:schemeClr val="bg1"/>
                </a:solidFill>
                <a:latin typeface="Bookman Old Style"/>
                <a:cs typeface="Arial"/>
              </a:rPr>
              <a:t>sportiviteit</a:t>
            </a:r>
            <a:r>
              <a:rPr lang="en-US" sz="2800" b="1">
                <a:solidFill>
                  <a:schemeClr val="bg1"/>
                </a:solidFill>
                <a:latin typeface="Bookman Old Style"/>
                <a:cs typeface="Arial"/>
              </a:rPr>
              <a:t> </a:t>
            </a:r>
            <a:r>
              <a:rPr lang="en-US" sz="2800" b="1" err="1">
                <a:solidFill>
                  <a:schemeClr val="bg1"/>
                </a:solidFill>
                <a:latin typeface="Bookman Old Style"/>
                <a:cs typeface="Arial"/>
              </a:rPr>
              <a:t>dienen</a:t>
            </a:r>
            <a:r>
              <a:rPr lang="en-US" sz="2800" b="1">
                <a:solidFill>
                  <a:schemeClr val="bg1"/>
                </a:solidFill>
                <a:latin typeface="Bookman Old Style"/>
                <a:cs typeface="Arial"/>
              </a:rPr>
              <a:t> </a:t>
            </a:r>
            <a:r>
              <a:rPr lang="en-US" sz="2800" b="1" err="1">
                <a:solidFill>
                  <a:schemeClr val="bg1"/>
                </a:solidFill>
                <a:latin typeface="Bookman Old Style"/>
                <a:cs typeface="Arial"/>
              </a:rPr>
              <a:t>bij</a:t>
            </a:r>
            <a:r>
              <a:rPr lang="en-US" sz="2800" b="1">
                <a:solidFill>
                  <a:schemeClr val="bg1"/>
                </a:solidFill>
                <a:latin typeface="Bookman Old Style"/>
                <a:cs typeface="Arial"/>
              </a:rPr>
              <a:t> </a:t>
            </a:r>
            <a:r>
              <a:rPr lang="en-US" sz="2800" b="1" err="1">
                <a:solidFill>
                  <a:schemeClr val="bg1"/>
                </a:solidFill>
                <a:latin typeface="Bookman Old Style"/>
                <a:cs typeface="Arial"/>
              </a:rPr>
              <a:t>zowel</a:t>
            </a:r>
            <a:r>
              <a:rPr lang="en-US" sz="2800" b="1">
                <a:solidFill>
                  <a:schemeClr val="bg1"/>
                </a:solidFill>
                <a:latin typeface="Bookman Old Style"/>
                <a:cs typeface="Arial"/>
              </a:rPr>
              <a:t> de </a:t>
            </a:r>
            <a:r>
              <a:rPr lang="en-US" sz="2800" b="1" err="1">
                <a:solidFill>
                  <a:schemeClr val="bg1"/>
                </a:solidFill>
                <a:latin typeface="Bookman Old Style"/>
                <a:cs typeface="Arial"/>
              </a:rPr>
              <a:t>opgelopen</a:t>
            </a:r>
            <a:r>
              <a:rPr lang="en-US" sz="2800" b="1">
                <a:solidFill>
                  <a:schemeClr val="bg1"/>
                </a:solidFill>
                <a:latin typeface="Bookman Old Style"/>
                <a:cs typeface="Arial"/>
              </a:rPr>
              <a:t> </a:t>
            </a:r>
            <a:r>
              <a:rPr lang="en-US" sz="2800" b="1" err="1">
                <a:solidFill>
                  <a:schemeClr val="bg1"/>
                </a:solidFill>
                <a:latin typeface="Bookman Old Style"/>
                <a:cs typeface="Arial"/>
              </a:rPr>
              <a:t>als</a:t>
            </a:r>
            <a:r>
              <a:rPr lang="en-US" sz="2800" b="1">
                <a:solidFill>
                  <a:schemeClr val="bg1"/>
                </a:solidFill>
                <a:latin typeface="Bookman Old Style"/>
                <a:cs typeface="Arial"/>
              </a:rPr>
              <a:t> de </a:t>
            </a:r>
            <a:r>
              <a:rPr lang="en-US" sz="2800" b="1" err="1">
                <a:solidFill>
                  <a:schemeClr val="bg1"/>
                </a:solidFill>
                <a:latin typeface="Bookman Old Style"/>
                <a:cs typeface="Arial"/>
              </a:rPr>
              <a:t>wijze</a:t>
            </a:r>
            <a:r>
              <a:rPr lang="en-US" sz="2800" b="1">
                <a:solidFill>
                  <a:schemeClr val="bg1"/>
                </a:solidFill>
                <a:latin typeface="Bookman Old Style"/>
                <a:cs typeface="Arial"/>
              </a:rPr>
              <a:t> </a:t>
            </a:r>
            <a:r>
              <a:rPr lang="en-US" sz="2800" b="1" err="1">
                <a:solidFill>
                  <a:schemeClr val="bg1"/>
                </a:solidFill>
                <a:latin typeface="Bookman Old Style"/>
                <a:cs typeface="Arial"/>
              </a:rPr>
              <a:t>waarop</a:t>
            </a:r>
            <a:r>
              <a:rPr lang="en-US" sz="2800" b="1">
                <a:solidFill>
                  <a:schemeClr val="bg1"/>
                </a:solidFill>
                <a:latin typeface="Bookman Old Style"/>
                <a:cs typeface="Arial"/>
              </a:rPr>
              <a:t> </a:t>
            </a:r>
            <a:r>
              <a:rPr lang="en-US" sz="2800" b="1" err="1">
                <a:solidFill>
                  <a:schemeClr val="bg1"/>
                </a:solidFill>
                <a:latin typeface="Bookman Old Style"/>
                <a:cs typeface="Arial"/>
              </a:rPr>
              <a:t>zij</a:t>
            </a:r>
            <a:r>
              <a:rPr lang="en-US" sz="2800" b="1">
                <a:solidFill>
                  <a:schemeClr val="bg1"/>
                </a:solidFill>
                <a:latin typeface="Bookman Old Style"/>
                <a:cs typeface="Arial"/>
              </a:rPr>
              <a:t> </a:t>
            </a:r>
            <a:r>
              <a:rPr lang="en-US" sz="2800" b="1" err="1">
                <a:solidFill>
                  <a:schemeClr val="bg1"/>
                </a:solidFill>
                <a:latin typeface="Bookman Old Style"/>
                <a:cs typeface="Arial"/>
              </a:rPr>
              <a:t>elkaar</a:t>
            </a:r>
            <a:r>
              <a:rPr lang="en-US" sz="2800" b="1">
                <a:solidFill>
                  <a:schemeClr val="bg1"/>
                </a:solidFill>
                <a:latin typeface="Bookman Old Style"/>
                <a:cs typeface="Arial"/>
              </a:rPr>
              <a:t> </a:t>
            </a:r>
            <a:r>
              <a:rPr lang="en-US" sz="2800" b="1" err="1">
                <a:solidFill>
                  <a:schemeClr val="bg1"/>
                </a:solidFill>
                <a:latin typeface="Bookman Old Style"/>
                <a:cs typeface="Arial"/>
              </a:rPr>
              <a:t>bejegenen</a:t>
            </a:r>
            <a:endParaRPr lang="en-US" sz="2400" err="1">
              <a:solidFill>
                <a:schemeClr val="bg1"/>
              </a:solidFill>
            </a:endParaRPr>
          </a:p>
        </p:txBody>
      </p:sp>
    </p:spTree>
    <p:extLst>
      <p:ext uri="{BB962C8B-B14F-4D97-AF65-F5344CB8AC3E}">
        <p14:creationId xmlns:p14="http://schemas.microsoft.com/office/powerpoint/2010/main" val="3140519268"/>
      </p:ext>
    </p:extLst>
  </p:cSld>
  <p:clrMapOvr>
    <a:masterClrMapping/>
  </p:clrMapOvr>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0e7b054-8f42-4bd6-b42d-fa2033d3aa8a">
      <Terms xmlns="http://schemas.microsoft.com/office/infopath/2007/PartnerControls"/>
    </lcf76f155ced4ddcb4097134ff3c332f>
    <TaxCatchAll xmlns="d73f82cf-a134-48bf-b607-793d71b50b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DE7B8146D72140BB2B61E3996152A3" ma:contentTypeVersion="18" ma:contentTypeDescription="Een nieuw document maken." ma:contentTypeScope="" ma:versionID="090d0f8ef03af2fb2ec65aff927ab839">
  <xsd:schema xmlns:xsd="http://www.w3.org/2001/XMLSchema" xmlns:xs="http://www.w3.org/2001/XMLSchema" xmlns:p="http://schemas.microsoft.com/office/2006/metadata/properties" xmlns:ns2="70e7b054-8f42-4bd6-b42d-fa2033d3aa8a" xmlns:ns3="d73f82cf-a134-48bf-b607-793d71b50b01" targetNamespace="http://schemas.microsoft.com/office/2006/metadata/properties" ma:root="true" ma:fieldsID="68b2483e54025655906e544e0af7ee91" ns2:_="" ns3:_="">
    <xsd:import namespace="70e7b054-8f42-4bd6-b42d-fa2033d3aa8a"/>
    <xsd:import namespace="d73f82cf-a134-48bf-b607-793d71b50b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e7b054-8f42-4bd6-b42d-fa2033d3a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1ae5ee3-d8bd-45ba-9001-5fdefc079b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3f82cf-a134-48bf-b607-793d71b50b01"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370c447-7056-4ebc-af9b-c9b111b27a9f}" ma:internalName="TaxCatchAll" ma:showField="CatchAllData" ma:web="d73f82cf-a134-48bf-b607-793d71b50b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7D7B7-58A6-4CE7-8E9A-4D044D857FFE}">
  <ds:schemaRefs>
    <ds:schemaRef ds:uri="70e7b054-8f42-4bd6-b42d-fa2033d3aa8a"/>
    <ds:schemaRef ds:uri="d73f82cf-a134-48bf-b607-793d71b50b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4D8174-25AC-4066-948D-D404A3BA6151}">
  <ds:schemaRefs>
    <ds:schemaRef ds:uri="70e7b054-8f42-4bd6-b42d-fa2033d3aa8a"/>
    <ds:schemaRef ds:uri="d73f82cf-a134-48bf-b607-793d71b50b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11F351-3FF3-48BD-A159-E4BE45114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12</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Kantoorthema</vt:lpstr>
      <vt:lpstr>1_Kantoorthema</vt:lpstr>
      <vt:lpstr>PowerPoint Presentation</vt:lpstr>
      <vt:lpstr>Inhoud</vt:lpstr>
      <vt:lpstr>1. Vaarregels</vt:lpstr>
      <vt:lpstr>2. Baankaart</vt:lpstr>
      <vt:lpstr>2. Baankaart</vt:lpstr>
      <vt:lpstr>2. Baankaart</vt:lpstr>
      <vt:lpstr>3. Keerboei</vt:lpstr>
      <vt:lpstr>3. Keerboei</vt:lpstr>
      <vt:lpstr>3. Keerboei</vt:lpstr>
      <vt:lpstr>Scenario 1 keerboei</vt:lpstr>
      <vt:lpstr>Scenario 2 keerboei</vt:lpstr>
      <vt:lpstr>Aandachtspunten wedstrijdbaan</vt:lpstr>
      <vt:lpstr>4. Rugnummers </vt:lpstr>
      <vt:lpstr>Meefietsen </vt:lpstr>
      <vt:lpstr>5. Vlotten - Instappen</vt:lpstr>
      <vt:lpstr>5. Vlotten - Instappen</vt:lpstr>
      <vt:lpstr>6. Aanleggen</vt:lpstr>
      <vt:lpstr>6. Aanleggen</vt:lpstr>
      <vt:lpstr>Aandachtspunten 4800 meter</vt:lpstr>
      <vt:lpstr>7. Traplopen: aandachtspunten</vt:lpstr>
      <vt:lpstr>7. Traplopen: aandachtspunten</vt:lpstr>
      <vt:lpstr>7. Traplopen: aandachtspunten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revision>1</cp:revision>
  <dcterms:modified xsi:type="dcterms:W3CDTF">2024-10-04T08:38:29Z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0x01010034DE7B8146D72140BB2B61E3996152A3</vt:lpwstr>
  </property>
  <property fmtid="{D5CDD505-2E9C-101B-9397-08002B2CF9AE}" pid="3" name="MediaServiceImageTags">
    <vt:lpwstr/>
  </property>
</Properties>
</file>